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0"/>
  </p:notesMasterIdLst>
  <p:sldIdLst>
    <p:sldId id="256" r:id="rId2"/>
    <p:sldId id="258" r:id="rId3"/>
    <p:sldId id="294" r:id="rId4"/>
    <p:sldId id="319" r:id="rId5"/>
    <p:sldId id="320" r:id="rId6"/>
    <p:sldId id="262" r:id="rId7"/>
    <p:sldId id="321" r:id="rId8"/>
    <p:sldId id="316" r:id="rId9"/>
    <p:sldId id="317" r:id="rId10"/>
    <p:sldId id="318" r:id="rId11"/>
    <p:sldId id="293" r:id="rId12"/>
    <p:sldId id="305" r:id="rId13"/>
    <p:sldId id="324" r:id="rId14"/>
    <p:sldId id="277" r:id="rId15"/>
    <p:sldId id="306" r:id="rId16"/>
    <p:sldId id="297" r:id="rId17"/>
    <p:sldId id="307" r:id="rId18"/>
    <p:sldId id="301" r:id="rId19"/>
    <p:sldId id="308" r:id="rId20"/>
    <p:sldId id="310" r:id="rId21"/>
    <p:sldId id="311" r:id="rId22"/>
    <p:sldId id="325" r:id="rId23"/>
    <p:sldId id="314" r:id="rId24"/>
    <p:sldId id="327" r:id="rId25"/>
    <p:sldId id="328" r:id="rId26"/>
    <p:sldId id="329" r:id="rId27"/>
    <p:sldId id="359" r:id="rId28"/>
    <p:sldId id="360" r:id="rId29"/>
    <p:sldId id="326" r:id="rId30"/>
    <p:sldId id="331" r:id="rId31"/>
    <p:sldId id="330" r:id="rId32"/>
    <p:sldId id="332" r:id="rId33"/>
    <p:sldId id="309" r:id="rId34"/>
    <p:sldId id="322" r:id="rId35"/>
    <p:sldId id="323" r:id="rId36"/>
    <p:sldId id="333" r:id="rId37"/>
    <p:sldId id="334" r:id="rId38"/>
    <p:sldId id="338" r:id="rId39"/>
    <p:sldId id="337" r:id="rId40"/>
    <p:sldId id="339" r:id="rId41"/>
    <p:sldId id="343" r:id="rId42"/>
    <p:sldId id="344" r:id="rId43"/>
    <p:sldId id="349" r:id="rId44"/>
    <p:sldId id="345" r:id="rId45"/>
    <p:sldId id="350" r:id="rId46"/>
    <p:sldId id="348" r:id="rId47"/>
    <p:sldId id="351" r:id="rId48"/>
    <p:sldId id="352" r:id="rId49"/>
    <p:sldId id="355" r:id="rId50"/>
    <p:sldId id="357" r:id="rId51"/>
    <p:sldId id="353" r:id="rId52"/>
    <p:sldId id="354" r:id="rId53"/>
    <p:sldId id="356" r:id="rId54"/>
    <p:sldId id="358" r:id="rId55"/>
    <p:sldId id="361" r:id="rId56"/>
    <p:sldId id="362" r:id="rId57"/>
    <p:sldId id="288" r:id="rId58"/>
    <p:sldId id="290" r:id="rId59"/>
  </p:sldIdLst>
  <p:sldSz cx="9144000" cy="5143500" type="screen16x9"/>
  <p:notesSz cx="6858000" cy="9144000"/>
  <p:embeddedFontLst>
    <p:embeddedFont>
      <p:font typeface="Alexandria Medium" panose="020B0604020202020204" charset="-78"/>
      <p:regular r:id="rId61"/>
      <p:bold r:id="rId62"/>
    </p:embeddedFont>
    <p:embeddedFont>
      <p:font typeface="Albert Sans" panose="020B0604020202020204" charset="0"/>
      <p:regular r:id="rId63"/>
      <p:bold r:id="rId64"/>
      <p:italic r:id="rId65"/>
      <p:boldItalic r:id="rId66"/>
    </p:embeddedFont>
    <p:embeddedFont>
      <p:font typeface="Calibri Light" panose="020F0302020204030204" pitchFamily="34" charset="0"/>
      <p:regular r:id="rId67"/>
      <p:italic r:id="rId68"/>
    </p:embeddedFont>
    <p:embeddedFont>
      <p:font typeface="Alexandria" panose="020B0604020202020204" charset="-78"/>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9F41A8-50F7-4BED-ACD0-ECB4827D634E}">
          <p14:sldIdLst>
            <p14:sldId id="256"/>
            <p14:sldId id="258"/>
            <p14:sldId id="294"/>
            <p14:sldId id="319"/>
            <p14:sldId id="320"/>
            <p14:sldId id="262"/>
            <p14:sldId id="321"/>
            <p14:sldId id="316"/>
            <p14:sldId id="317"/>
            <p14:sldId id="318"/>
            <p14:sldId id="293"/>
            <p14:sldId id="305"/>
            <p14:sldId id="324"/>
            <p14:sldId id="277"/>
            <p14:sldId id="306"/>
            <p14:sldId id="297"/>
            <p14:sldId id="307"/>
            <p14:sldId id="301"/>
            <p14:sldId id="308"/>
            <p14:sldId id="310"/>
            <p14:sldId id="311"/>
            <p14:sldId id="325"/>
            <p14:sldId id="314"/>
            <p14:sldId id="327"/>
            <p14:sldId id="328"/>
            <p14:sldId id="329"/>
            <p14:sldId id="359"/>
            <p14:sldId id="360"/>
            <p14:sldId id="326"/>
          </p14:sldIdLst>
        </p14:section>
        <p14:section name="DCGAN" id="{C073C059-EC8E-454A-96D7-1DD3CA91DC84}">
          <p14:sldIdLst>
            <p14:sldId id="331"/>
            <p14:sldId id="330"/>
            <p14:sldId id="332"/>
            <p14:sldId id="309"/>
            <p14:sldId id="322"/>
            <p14:sldId id="323"/>
            <p14:sldId id="333"/>
            <p14:sldId id="334"/>
            <p14:sldId id="338"/>
          </p14:sldIdLst>
        </p14:section>
        <p14:section name="CGAN" id="{6241EDD6-6F46-4E3A-811B-7ACF2344107C}">
          <p14:sldIdLst>
            <p14:sldId id="337"/>
            <p14:sldId id="339"/>
            <p14:sldId id="343"/>
            <p14:sldId id="344"/>
            <p14:sldId id="349"/>
            <p14:sldId id="345"/>
            <p14:sldId id="350"/>
          </p14:sldIdLst>
        </p14:section>
        <p14:section name="WGAN" id="{FB7341DA-4ADF-42F6-A3C7-10109889C4F9}">
          <p14:sldIdLst>
            <p14:sldId id="348"/>
            <p14:sldId id="351"/>
            <p14:sldId id="352"/>
            <p14:sldId id="355"/>
            <p14:sldId id="357"/>
            <p14:sldId id="353"/>
            <p14:sldId id="354"/>
            <p14:sldId id="356"/>
            <p14:sldId id="358"/>
            <p14:sldId id="361"/>
            <p14:sldId id="362"/>
            <p14:sldId id="28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3D03E4-3E88-4382-AECF-1E23369B0614}" v="42" dt="2024-07-17T14:58:17.744"/>
  </p1510:revLst>
</p1510:revInfo>
</file>

<file path=ppt/tableStyles.xml><?xml version="1.0" encoding="utf-8"?>
<a:tblStyleLst xmlns:a="http://schemas.openxmlformats.org/drawingml/2006/main" def="{CEDE2DC2-E406-468B-9B68-9AB5E03F296B}">
  <a:tblStyle styleId="{CEDE2DC2-E406-468B-9B68-9AB5E03F2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FA4484-1037-4442-AF58-6713D7481E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SHENG" userId="79c0b669-6950-4dc2-80fd-7ecdbaca9172" providerId="ADAL" clId="{E13D03E4-3E88-4382-AECF-1E23369B0614}"/>
    <pc:docChg chg="custSel modSld sldOrd">
      <pc:chgData name="LI SHENG" userId="79c0b669-6950-4dc2-80fd-7ecdbaca9172" providerId="ADAL" clId="{E13D03E4-3E88-4382-AECF-1E23369B0614}" dt="2024-07-18T15:26:03.476" v="88"/>
      <pc:docMkLst>
        <pc:docMk/>
      </pc:docMkLst>
      <pc:sldChg chg="modSp mod">
        <pc:chgData name="LI SHENG" userId="79c0b669-6950-4dc2-80fd-7ecdbaca9172" providerId="ADAL" clId="{E13D03E4-3E88-4382-AECF-1E23369B0614}" dt="2024-07-05T14:51:11.763" v="40" actId="20577"/>
        <pc:sldMkLst>
          <pc:docMk/>
          <pc:sldMk cId="0" sldId="256"/>
        </pc:sldMkLst>
        <pc:spChg chg="mod">
          <ac:chgData name="LI SHENG" userId="79c0b669-6950-4dc2-80fd-7ecdbaca9172" providerId="ADAL" clId="{E13D03E4-3E88-4382-AECF-1E23369B0614}" dt="2024-07-05T14:51:11.763" v="40" actId="20577"/>
          <ac:spMkLst>
            <pc:docMk/>
            <pc:sldMk cId="0" sldId="256"/>
            <ac:spMk id="191" creationId="{00000000-0000-0000-0000-000000000000}"/>
          </ac:spMkLst>
        </pc:spChg>
      </pc:sldChg>
      <pc:sldChg chg="ord">
        <pc:chgData name="LI SHENG" userId="79c0b669-6950-4dc2-80fd-7ecdbaca9172" providerId="ADAL" clId="{E13D03E4-3E88-4382-AECF-1E23369B0614}" dt="2024-07-07T10:33:16.580" v="42"/>
        <pc:sldMkLst>
          <pc:docMk/>
          <pc:sldMk cId="4094371639" sldId="293"/>
        </pc:sldMkLst>
      </pc:sldChg>
      <pc:sldChg chg="modSp mod">
        <pc:chgData name="LI SHENG" userId="79c0b669-6950-4dc2-80fd-7ecdbaca9172" providerId="ADAL" clId="{E13D03E4-3E88-4382-AECF-1E23369B0614}" dt="2024-07-17T14:58:17.744" v="84" actId="20577"/>
        <pc:sldMkLst>
          <pc:docMk/>
          <pc:sldMk cId="973072482" sldId="338"/>
        </pc:sldMkLst>
        <pc:spChg chg="mod">
          <ac:chgData name="LI SHENG" userId="79c0b669-6950-4dc2-80fd-7ecdbaca9172" providerId="ADAL" clId="{E13D03E4-3E88-4382-AECF-1E23369B0614}" dt="2024-07-17T14:58:17.744" v="84" actId="20577"/>
          <ac:spMkLst>
            <pc:docMk/>
            <pc:sldMk cId="973072482" sldId="338"/>
            <ac:spMk id="11" creationId="{269D540C-3A30-0367-3609-FC12A94C616A}"/>
          </ac:spMkLst>
        </pc:spChg>
      </pc:sldChg>
      <pc:sldChg chg="ord">
        <pc:chgData name="LI SHENG" userId="79c0b669-6950-4dc2-80fd-7ecdbaca9172" providerId="ADAL" clId="{E13D03E4-3E88-4382-AECF-1E23369B0614}" dt="2024-07-18T15:26:03.476" v="88"/>
        <pc:sldMkLst>
          <pc:docMk/>
          <pc:sldMk cId="3582338056" sldId="362"/>
        </pc:sldMkLst>
      </pc:sldChg>
    </pc:docChg>
  </pc:docChgLst>
  <pc:docChgLst>
    <pc:chgData name="TERRY BOO CHEE YEE" userId="6d4e0e7e-9185-4754-bf11-0703fdb71a23" providerId="ADAL" clId="{9A38CC23-5C88-42AE-A14A-0ACB2CA9E810}"/>
    <pc:docChg chg="undo redo custSel addSld delSld modSld sldOrd delMainMaster addSection modSection">
      <pc:chgData name="TERRY BOO CHEE YEE" userId="6d4e0e7e-9185-4754-bf11-0703fdb71a23" providerId="ADAL" clId="{9A38CC23-5C88-42AE-A14A-0ACB2CA9E810}" dt="2024-07-18T15:00:55.804" v="4071" actId="478"/>
      <pc:docMkLst>
        <pc:docMk/>
      </pc:docMkLst>
      <pc:sldChg chg="addSp delSp modSp mod">
        <pc:chgData name="TERRY BOO CHEE YEE" userId="6d4e0e7e-9185-4754-bf11-0703fdb71a23" providerId="ADAL" clId="{9A38CC23-5C88-42AE-A14A-0ACB2CA9E810}" dt="2024-07-17T13:13:19.195" v="2416" actId="2711"/>
        <pc:sldMkLst>
          <pc:docMk/>
          <pc:sldMk cId="0" sldId="256"/>
        </pc:sldMkLst>
        <pc:spChg chg="mod">
          <ac:chgData name="TERRY BOO CHEE YEE" userId="6d4e0e7e-9185-4754-bf11-0703fdb71a23" providerId="ADAL" clId="{9A38CC23-5C88-42AE-A14A-0ACB2CA9E810}" dt="2024-07-17T13:13:19.195" v="2416" actId="2711"/>
          <ac:spMkLst>
            <pc:docMk/>
            <pc:sldMk cId="0" sldId="256"/>
            <ac:spMk id="190" creationId="{00000000-0000-0000-0000-000000000000}"/>
          </ac:spMkLst>
        </pc:spChg>
        <pc:spChg chg="mod">
          <ac:chgData name="TERRY BOO CHEE YEE" userId="6d4e0e7e-9185-4754-bf11-0703fdb71a23" providerId="ADAL" clId="{9A38CC23-5C88-42AE-A14A-0ACB2CA9E810}" dt="2024-07-17T13:13:19.195" v="2416" actId="2711"/>
          <ac:spMkLst>
            <pc:docMk/>
            <pc:sldMk cId="0" sldId="256"/>
            <ac:spMk id="191" creationId="{00000000-0000-0000-0000-000000000000}"/>
          </ac:spMkLst>
        </pc:spChg>
        <pc:cxnChg chg="add del mod">
          <ac:chgData name="TERRY BOO CHEE YEE" userId="6d4e0e7e-9185-4754-bf11-0703fdb71a23" providerId="ADAL" clId="{9A38CC23-5C88-42AE-A14A-0ACB2CA9E810}" dt="2024-07-05T14:17:42.265" v="209" actId="478"/>
          <ac:cxnSpMkLst>
            <pc:docMk/>
            <pc:sldMk cId="0" sldId="256"/>
            <ac:cxnSpMk id="3" creationId="{9CC2FBC1-E06A-1275-999F-31265A77129A}"/>
          </ac:cxnSpMkLst>
        </pc:cxnChg>
        <pc:cxnChg chg="add mod">
          <ac:chgData name="TERRY BOO CHEE YEE" userId="6d4e0e7e-9185-4754-bf11-0703fdb71a23" providerId="ADAL" clId="{9A38CC23-5C88-42AE-A14A-0ACB2CA9E810}" dt="2024-07-05T14:17:56.907" v="212" actId="1076"/>
          <ac:cxnSpMkLst>
            <pc:docMk/>
            <pc:sldMk cId="0" sldId="256"/>
            <ac:cxnSpMk id="5" creationId="{88AEEE4F-C79E-C7EE-D828-9B76481EF32E}"/>
          </ac:cxnSpMkLst>
        </pc:cxnChg>
        <pc:cxnChg chg="add del mod">
          <ac:chgData name="TERRY BOO CHEE YEE" userId="6d4e0e7e-9185-4754-bf11-0703fdb71a23" providerId="ADAL" clId="{9A38CC23-5C88-42AE-A14A-0ACB2CA9E810}" dt="2024-07-05T14:17:42.560" v="210" actId="478"/>
          <ac:cxnSpMkLst>
            <pc:docMk/>
            <pc:sldMk cId="0" sldId="256"/>
            <ac:cxnSpMk id="192" creationId="{00000000-0000-0000-0000-000000000000}"/>
          </ac:cxnSpMkLst>
        </pc:cxnChg>
      </pc:sldChg>
      <pc:sldChg chg="del">
        <pc:chgData name="TERRY BOO CHEE YEE" userId="6d4e0e7e-9185-4754-bf11-0703fdb71a23" providerId="ADAL" clId="{9A38CC23-5C88-42AE-A14A-0ACB2CA9E810}" dt="2024-07-05T14:18:37.118" v="219" actId="47"/>
        <pc:sldMkLst>
          <pc:docMk/>
          <pc:sldMk cId="0" sldId="257"/>
        </pc:sldMkLst>
      </pc:sldChg>
      <pc:sldChg chg="addSp delSp modSp mod">
        <pc:chgData name="TERRY BOO CHEE YEE" userId="6d4e0e7e-9185-4754-bf11-0703fdb71a23" providerId="ADAL" clId="{9A38CC23-5C88-42AE-A14A-0ACB2CA9E810}" dt="2024-07-18T15:00:41.175" v="4062" actId="20577"/>
        <pc:sldMkLst>
          <pc:docMk/>
          <pc:sldMk cId="0" sldId="258"/>
        </pc:sldMkLst>
        <pc:spChg chg="add del mod">
          <ac:chgData name="TERRY BOO CHEE YEE" userId="6d4e0e7e-9185-4754-bf11-0703fdb71a23" providerId="ADAL" clId="{9A38CC23-5C88-42AE-A14A-0ACB2CA9E810}" dt="2024-07-18T15:00:06.130" v="4020" actId="478"/>
          <ac:spMkLst>
            <pc:docMk/>
            <pc:sldMk cId="0" sldId="258"/>
            <ac:spMk id="3" creationId="{3286489A-E1C2-5AEE-3C4F-EFB666FDA450}"/>
          </ac:spMkLst>
        </pc:spChg>
        <pc:spChg chg="mod">
          <ac:chgData name="TERRY BOO CHEE YEE" userId="6d4e0e7e-9185-4754-bf11-0703fdb71a23" providerId="ADAL" clId="{9A38CC23-5C88-42AE-A14A-0ACB2CA9E810}" dt="2024-07-17T13:13:11.114" v="2415" actId="2711"/>
          <ac:spMkLst>
            <pc:docMk/>
            <pc:sldMk cId="0" sldId="258"/>
            <ac:spMk id="206"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7"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8"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9"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0"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1"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2"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3"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4"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5" creationId="{00000000-0000-0000-0000-000000000000}"/>
          </ac:spMkLst>
        </pc:spChg>
        <pc:spChg chg="mod">
          <ac:chgData name="TERRY BOO CHEE YEE" userId="6d4e0e7e-9185-4754-bf11-0703fdb71a23" providerId="ADAL" clId="{9A38CC23-5C88-42AE-A14A-0ACB2CA9E810}" dt="2024-07-17T14:07:12.304" v="2897"/>
          <ac:spMkLst>
            <pc:docMk/>
            <pc:sldMk cId="0" sldId="258"/>
            <ac:spMk id="216"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7" creationId="{00000000-0000-0000-0000-000000000000}"/>
          </ac:spMkLst>
        </pc:spChg>
        <pc:spChg chg="mod">
          <ac:chgData name="TERRY BOO CHEE YEE" userId="6d4e0e7e-9185-4754-bf11-0703fdb71a23" providerId="ADAL" clId="{9A38CC23-5C88-42AE-A14A-0ACB2CA9E810}" dt="2024-07-17T14:03:48.430" v="2838" actId="20577"/>
          <ac:spMkLst>
            <pc:docMk/>
            <pc:sldMk cId="0" sldId="258"/>
            <ac:spMk id="218"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19" creationId="{00000000-0000-0000-0000-000000000000}"/>
          </ac:spMkLst>
        </pc:spChg>
        <pc:spChg chg="mod">
          <ac:chgData name="TERRY BOO CHEE YEE" userId="6d4e0e7e-9185-4754-bf11-0703fdb71a23" providerId="ADAL" clId="{9A38CC23-5C88-42AE-A14A-0ACB2CA9E810}" dt="2024-07-18T15:00:41.175" v="4062" actId="20577"/>
          <ac:spMkLst>
            <pc:docMk/>
            <pc:sldMk cId="0" sldId="258"/>
            <ac:spMk id="220" creationId="{00000000-0000-0000-0000-000000000000}"/>
          </ac:spMkLst>
        </pc:spChg>
        <pc:spChg chg="add del mod">
          <ac:chgData name="TERRY BOO CHEE YEE" userId="6d4e0e7e-9185-4754-bf11-0703fdb71a23" providerId="ADAL" clId="{9A38CC23-5C88-42AE-A14A-0ACB2CA9E810}" dt="2024-07-18T15:00:06.130" v="4020" actId="478"/>
          <ac:spMkLst>
            <pc:docMk/>
            <pc:sldMk cId="0" sldId="258"/>
            <ac:spMk id="221" creationId="{00000000-0000-0000-0000-000000000000}"/>
          </ac:spMkLst>
        </pc:spChg>
        <pc:spChg chg="mod">
          <ac:chgData name="TERRY BOO CHEE YEE" userId="6d4e0e7e-9185-4754-bf11-0703fdb71a23" providerId="ADAL" clId="{9A38CC23-5C88-42AE-A14A-0ACB2CA9E810}" dt="2024-07-18T15:00:32.755" v="4048" actId="1076"/>
          <ac:spMkLst>
            <pc:docMk/>
            <pc:sldMk cId="0" sldId="258"/>
            <ac:spMk id="222" creationId="{00000000-0000-0000-0000-000000000000}"/>
          </ac:spMkLst>
        </pc:spChg>
      </pc:sldChg>
      <pc:sldChg chg="del">
        <pc:chgData name="TERRY BOO CHEE YEE" userId="6d4e0e7e-9185-4754-bf11-0703fdb71a23" providerId="ADAL" clId="{9A38CC23-5C88-42AE-A14A-0ACB2CA9E810}" dt="2024-07-05T14:22:03.035" v="368" actId="47"/>
        <pc:sldMkLst>
          <pc:docMk/>
          <pc:sldMk cId="0" sldId="259"/>
        </pc:sldMkLst>
      </pc:sldChg>
      <pc:sldChg chg="addSp delSp modSp del mod">
        <pc:chgData name="TERRY BOO CHEE YEE" userId="6d4e0e7e-9185-4754-bf11-0703fdb71a23" providerId="ADAL" clId="{9A38CC23-5C88-42AE-A14A-0ACB2CA9E810}" dt="2024-07-05T14:24:17.672" v="472" actId="47"/>
        <pc:sldMkLst>
          <pc:docMk/>
          <pc:sldMk cId="0" sldId="260"/>
        </pc:sldMkLst>
        <pc:spChg chg="add del mod">
          <ac:chgData name="TERRY BOO CHEE YEE" userId="6d4e0e7e-9185-4754-bf11-0703fdb71a23" providerId="ADAL" clId="{9A38CC23-5C88-42AE-A14A-0ACB2CA9E810}" dt="2024-07-05T14:22:14.274" v="370" actId="478"/>
          <ac:spMkLst>
            <pc:docMk/>
            <pc:sldMk cId="0" sldId="260"/>
            <ac:spMk id="3" creationId="{DC078A70-48CB-C850-50AF-711328DC135A}"/>
          </ac:spMkLst>
        </pc:spChg>
        <pc:spChg chg="mod">
          <ac:chgData name="TERRY BOO CHEE YEE" userId="6d4e0e7e-9185-4754-bf11-0703fdb71a23" providerId="ADAL" clId="{9A38CC23-5C88-42AE-A14A-0ACB2CA9E810}" dt="2024-07-05T14:22:50.768" v="393" actId="20577"/>
          <ac:spMkLst>
            <pc:docMk/>
            <pc:sldMk cId="0" sldId="260"/>
            <ac:spMk id="234" creationId="{00000000-0000-0000-0000-000000000000}"/>
          </ac:spMkLst>
        </pc:spChg>
        <pc:spChg chg="del">
          <ac:chgData name="TERRY BOO CHEE YEE" userId="6d4e0e7e-9185-4754-bf11-0703fdb71a23" providerId="ADAL" clId="{9A38CC23-5C88-42AE-A14A-0ACB2CA9E810}" dt="2024-07-05T14:22:12.118" v="369" actId="478"/>
          <ac:spMkLst>
            <pc:docMk/>
            <pc:sldMk cId="0" sldId="260"/>
            <ac:spMk id="236" creationId="{00000000-0000-0000-0000-000000000000}"/>
          </ac:spMkLst>
        </pc:spChg>
      </pc:sldChg>
      <pc:sldChg chg="del">
        <pc:chgData name="TERRY BOO CHEE YEE" userId="6d4e0e7e-9185-4754-bf11-0703fdb71a23" providerId="ADAL" clId="{9A38CC23-5C88-42AE-A14A-0ACB2CA9E810}" dt="2024-07-05T14:22:21.529" v="371" actId="47"/>
        <pc:sldMkLst>
          <pc:docMk/>
          <pc:sldMk cId="0" sldId="261"/>
        </pc:sldMkLst>
      </pc:sldChg>
      <pc:sldChg chg="addSp delSp modSp mod ord">
        <pc:chgData name="TERRY BOO CHEE YEE" userId="6d4e0e7e-9185-4754-bf11-0703fdb71a23" providerId="ADAL" clId="{9A38CC23-5C88-42AE-A14A-0ACB2CA9E810}" dt="2024-07-17T13:18:53.594" v="2532" actId="404"/>
        <pc:sldMkLst>
          <pc:docMk/>
          <pc:sldMk cId="0" sldId="262"/>
        </pc:sldMkLst>
        <pc:spChg chg="add del mod">
          <ac:chgData name="TERRY BOO CHEE YEE" userId="6d4e0e7e-9185-4754-bf11-0703fdb71a23" providerId="ADAL" clId="{9A38CC23-5C88-42AE-A14A-0ACB2CA9E810}" dt="2024-07-07T10:44:59.586" v="1259" actId="478"/>
          <ac:spMkLst>
            <pc:docMk/>
            <pc:sldMk cId="0" sldId="262"/>
            <ac:spMk id="3" creationId="{D0F1F2BD-7EF8-7B59-7466-2C7C3B0DF76E}"/>
          </ac:spMkLst>
        </pc:spChg>
        <pc:spChg chg="add del">
          <ac:chgData name="TERRY BOO CHEE YEE" userId="6d4e0e7e-9185-4754-bf11-0703fdb71a23" providerId="ADAL" clId="{9A38CC23-5C88-42AE-A14A-0ACB2CA9E810}" dt="2024-07-07T10:50:01.317" v="1289" actId="478"/>
          <ac:spMkLst>
            <pc:docMk/>
            <pc:sldMk cId="0" sldId="262"/>
            <ac:spMk id="4" creationId="{FC1A7165-7113-0719-E699-E6A2FD2D91BD}"/>
          </ac:spMkLst>
        </pc:spChg>
        <pc:spChg chg="add">
          <ac:chgData name="TERRY BOO CHEE YEE" userId="6d4e0e7e-9185-4754-bf11-0703fdb71a23" providerId="ADAL" clId="{9A38CC23-5C88-42AE-A14A-0ACB2CA9E810}" dt="2024-07-07T10:51:38.658" v="1290"/>
          <ac:spMkLst>
            <pc:docMk/>
            <pc:sldMk cId="0" sldId="262"/>
            <ac:spMk id="5" creationId="{929CA9FA-0AD6-1495-81CD-39AA2A568084}"/>
          </ac:spMkLst>
        </pc:spChg>
        <pc:spChg chg="add mod">
          <ac:chgData name="TERRY BOO CHEE YEE" userId="6d4e0e7e-9185-4754-bf11-0703fdb71a23" providerId="ADAL" clId="{9A38CC23-5C88-42AE-A14A-0ACB2CA9E810}" dt="2024-07-17T13:13:25.679" v="2417" actId="2711"/>
          <ac:spMkLst>
            <pc:docMk/>
            <pc:sldMk cId="0" sldId="262"/>
            <ac:spMk id="10" creationId="{9497D126-BEE5-4D65-EF34-C943890148CF}"/>
          </ac:spMkLst>
        </pc:spChg>
        <pc:spChg chg="add mod">
          <ac:chgData name="TERRY BOO CHEE YEE" userId="6d4e0e7e-9185-4754-bf11-0703fdb71a23" providerId="ADAL" clId="{9A38CC23-5C88-42AE-A14A-0ACB2CA9E810}" dt="2024-07-17T13:13:25.679" v="2417" actId="2711"/>
          <ac:spMkLst>
            <pc:docMk/>
            <pc:sldMk cId="0" sldId="262"/>
            <ac:spMk id="11" creationId="{0A032C18-B598-E225-B780-DF5582CEA638}"/>
          </ac:spMkLst>
        </pc:spChg>
        <pc:spChg chg="mod">
          <ac:chgData name="TERRY BOO CHEE YEE" userId="6d4e0e7e-9185-4754-bf11-0703fdb71a23" providerId="ADAL" clId="{9A38CC23-5C88-42AE-A14A-0ACB2CA9E810}" dt="2024-07-17T13:18:53.594" v="2532" actId="404"/>
          <ac:spMkLst>
            <pc:docMk/>
            <pc:sldMk cId="0" sldId="262"/>
            <ac:spMk id="249" creationId="{00000000-0000-0000-0000-000000000000}"/>
          </ac:spMkLst>
        </pc:spChg>
        <pc:spChg chg="mod">
          <ac:chgData name="TERRY BOO CHEE YEE" userId="6d4e0e7e-9185-4754-bf11-0703fdb71a23" providerId="ADAL" clId="{9A38CC23-5C88-42AE-A14A-0ACB2CA9E810}" dt="2024-07-17T13:13:25.679" v="2417" actId="2711"/>
          <ac:spMkLst>
            <pc:docMk/>
            <pc:sldMk cId="0" sldId="262"/>
            <ac:spMk id="250" creationId="{00000000-0000-0000-0000-000000000000}"/>
          </ac:spMkLst>
        </pc:spChg>
        <pc:spChg chg="del">
          <ac:chgData name="TERRY BOO CHEE YEE" userId="6d4e0e7e-9185-4754-bf11-0703fdb71a23" providerId="ADAL" clId="{9A38CC23-5C88-42AE-A14A-0ACB2CA9E810}" dt="2024-07-07T10:44:58.063" v="1258" actId="478"/>
          <ac:spMkLst>
            <pc:docMk/>
            <pc:sldMk cId="0" sldId="262"/>
            <ac:spMk id="251" creationId="{00000000-0000-0000-0000-000000000000}"/>
          </ac:spMkLst>
        </pc:spChg>
        <pc:picChg chg="add mod">
          <ac:chgData name="TERRY BOO CHEE YEE" userId="6d4e0e7e-9185-4754-bf11-0703fdb71a23" providerId="ADAL" clId="{9A38CC23-5C88-42AE-A14A-0ACB2CA9E810}" dt="2024-07-07T10:57:37.482" v="1304" actId="1076"/>
          <ac:picMkLst>
            <pc:docMk/>
            <pc:sldMk cId="0" sldId="262"/>
            <ac:picMk id="7" creationId="{F3B7BDA7-B4E1-AF1D-60B2-39149ED6855C}"/>
          </ac:picMkLst>
        </pc:picChg>
        <pc:picChg chg="add mod">
          <ac:chgData name="TERRY BOO CHEE YEE" userId="6d4e0e7e-9185-4754-bf11-0703fdb71a23" providerId="ADAL" clId="{9A38CC23-5C88-42AE-A14A-0ACB2CA9E810}" dt="2024-07-07T11:02:59.972" v="1349" actId="1076"/>
          <ac:picMkLst>
            <pc:docMk/>
            <pc:sldMk cId="0" sldId="262"/>
            <ac:picMk id="9" creationId="{BAC0B546-2619-1220-AB91-2455A0BCA173}"/>
          </ac:picMkLst>
        </pc:picChg>
      </pc:sldChg>
      <pc:sldChg chg="del">
        <pc:chgData name="TERRY BOO CHEE YEE" userId="6d4e0e7e-9185-4754-bf11-0703fdb71a23" providerId="ADAL" clId="{9A38CC23-5C88-42AE-A14A-0ACB2CA9E810}" dt="2024-07-05T15:18:20.051" v="507" actId="47"/>
        <pc:sldMkLst>
          <pc:docMk/>
          <pc:sldMk cId="0" sldId="263"/>
        </pc:sldMkLst>
      </pc:sldChg>
      <pc:sldChg chg="addSp delSp modSp add del mod">
        <pc:chgData name="TERRY BOO CHEE YEE" userId="6d4e0e7e-9185-4754-bf11-0703fdb71a23" providerId="ADAL" clId="{9A38CC23-5C88-42AE-A14A-0ACB2CA9E810}" dt="2024-07-17T15:46:01.256" v="3542" actId="47"/>
        <pc:sldMkLst>
          <pc:docMk/>
          <pc:sldMk cId="0" sldId="264"/>
        </pc:sldMkLst>
        <pc:spChg chg="add del mod">
          <ac:chgData name="TERRY BOO CHEE YEE" userId="6d4e0e7e-9185-4754-bf11-0703fdb71a23" providerId="ADAL" clId="{9A38CC23-5C88-42AE-A14A-0ACB2CA9E810}" dt="2024-07-07T11:51:17.178" v="1634" actId="478"/>
          <ac:spMkLst>
            <pc:docMk/>
            <pc:sldMk cId="0" sldId="264"/>
            <ac:spMk id="3" creationId="{F5B11C1D-FE10-6AA6-556B-8C6CA575946B}"/>
          </ac:spMkLst>
        </pc:spChg>
        <pc:spChg chg="add del mod">
          <ac:chgData name="TERRY BOO CHEE YEE" userId="6d4e0e7e-9185-4754-bf11-0703fdb71a23" providerId="ADAL" clId="{9A38CC23-5C88-42AE-A14A-0ACB2CA9E810}" dt="2024-07-07T11:51:17.178" v="1634" actId="478"/>
          <ac:spMkLst>
            <pc:docMk/>
            <pc:sldMk cId="0" sldId="264"/>
            <ac:spMk id="5" creationId="{95528C52-B7FA-E960-4004-637D7FA597CC}"/>
          </ac:spMkLst>
        </pc:spChg>
        <pc:spChg chg="add del mod">
          <ac:chgData name="TERRY BOO CHEE YEE" userId="6d4e0e7e-9185-4754-bf11-0703fdb71a23" providerId="ADAL" clId="{9A38CC23-5C88-42AE-A14A-0ACB2CA9E810}" dt="2024-07-07T11:51:17.178" v="1634" actId="478"/>
          <ac:spMkLst>
            <pc:docMk/>
            <pc:sldMk cId="0" sldId="264"/>
            <ac:spMk id="7" creationId="{2E2E54AC-E8D5-B5F3-64EF-3346D2E4A4BC}"/>
          </ac:spMkLst>
        </pc:spChg>
        <pc:spChg chg="add del mod">
          <ac:chgData name="TERRY BOO CHEE YEE" userId="6d4e0e7e-9185-4754-bf11-0703fdb71a23" providerId="ADAL" clId="{9A38CC23-5C88-42AE-A14A-0ACB2CA9E810}" dt="2024-07-07T11:51:17.178" v="1634" actId="478"/>
          <ac:spMkLst>
            <pc:docMk/>
            <pc:sldMk cId="0" sldId="264"/>
            <ac:spMk id="9" creationId="{A317D00F-323F-233C-53DE-19269773EDB1}"/>
          </ac:spMkLst>
        </pc:spChg>
        <pc:spChg chg="del">
          <ac:chgData name="TERRY BOO CHEE YEE" userId="6d4e0e7e-9185-4754-bf11-0703fdb71a23" providerId="ADAL" clId="{9A38CC23-5C88-42AE-A14A-0ACB2CA9E810}" dt="2024-07-07T11:51:15.757" v="1633" actId="478"/>
          <ac:spMkLst>
            <pc:docMk/>
            <pc:sldMk cId="0" sldId="264"/>
            <ac:spMk id="263"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5"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6"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7" creationId="{00000000-0000-0000-0000-000000000000}"/>
          </ac:spMkLst>
        </pc:spChg>
      </pc:sldChg>
      <pc:sldChg chg="delSp add del mod ord">
        <pc:chgData name="TERRY BOO CHEE YEE" userId="6d4e0e7e-9185-4754-bf11-0703fdb71a23" providerId="ADAL" clId="{9A38CC23-5C88-42AE-A14A-0ACB2CA9E810}" dt="2024-07-17T15:46:01.155" v="3541" actId="47"/>
        <pc:sldMkLst>
          <pc:docMk/>
          <pc:sldMk cId="0" sldId="265"/>
        </pc:sldMkLst>
        <pc:spChg chg="del">
          <ac:chgData name="TERRY BOO CHEE YEE" userId="6d4e0e7e-9185-4754-bf11-0703fdb71a23" providerId="ADAL" clId="{9A38CC23-5C88-42AE-A14A-0ACB2CA9E810}" dt="2024-07-07T11:51:13.596" v="1632" actId="478"/>
          <ac:spMkLst>
            <pc:docMk/>
            <pc:sldMk cId="0" sldId="265"/>
            <ac:spMk id="27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8"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9"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0"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1"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2"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8" creationId="{00000000-0000-0000-0000-000000000000}"/>
          </ac:spMkLst>
        </pc:spChg>
      </pc:sldChg>
      <pc:sldChg chg="addSp delSp modSp del mod">
        <pc:chgData name="TERRY BOO CHEE YEE" userId="6d4e0e7e-9185-4754-bf11-0703fdb71a23" providerId="ADAL" clId="{9A38CC23-5C88-42AE-A14A-0ACB2CA9E810}" dt="2024-07-17T16:00:48.495" v="3792" actId="47"/>
        <pc:sldMkLst>
          <pc:docMk/>
          <pc:sldMk cId="0" sldId="266"/>
        </pc:sldMkLst>
        <pc:spChg chg="add del mod">
          <ac:chgData name="TERRY BOO CHEE YEE" userId="6d4e0e7e-9185-4754-bf11-0703fdb71a23" providerId="ADAL" clId="{9A38CC23-5C88-42AE-A14A-0ACB2CA9E810}" dt="2024-07-07T11:51:22.199" v="1636" actId="478"/>
          <ac:spMkLst>
            <pc:docMk/>
            <pc:sldMk cId="0" sldId="266"/>
            <ac:spMk id="3" creationId="{EF421505-4E34-D5D5-8263-7B8BD7871E93}"/>
          </ac:spMkLst>
        </pc:spChg>
        <pc:spChg chg="add del mod">
          <ac:chgData name="TERRY BOO CHEE YEE" userId="6d4e0e7e-9185-4754-bf11-0703fdb71a23" providerId="ADAL" clId="{9A38CC23-5C88-42AE-A14A-0ACB2CA9E810}" dt="2024-07-07T11:51:22.199" v="1636" actId="478"/>
          <ac:spMkLst>
            <pc:docMk/>
            <pc:sldMk cId="0" sldId="266"/>
            <ac:spMk id="5" creationId="{2FB0D820-97CF-96C0-AB62-7900244AAE2B}"/>
          </ac:spMkLst>
        </pc:spChg>
        <pc:spChg chg="add del mod">
          <ac:chgData name="TERRY BOO CHEE YEE" userId="6d4e0e7e-9185-4754-bf11-0703fdb71a23" providerId="ADAL" clId="{9A38CC23-5C88-42AE-A14A-0ACB2CA9E810}" dt="2024-07-07T11:51:22.199" v="1636" actId="478"/>
          <ac:spMkLst>
            <pc:docMk/>
            <pc:sldMk cId="0" sldId="266"/>
            <ac:spMk id="7" creationId="{872E78A2-F0F3-A4B1-AAB8-881E858AB666}"/>
          </ac:spMkLst>
        </pc:spChg>
        <pc:spChg chg="add del mod">
          <ac:chgData name="TERRY BOO CHEE YEE" userId="6d4e0e7e-9185-4754-bf11-0703fdb71a23" providerId="ADAL" clId="{9A38CC23-5C88-42AE-A14A-0ACB2CA9E810}" dt="2024-07-07T11:51:22.199" v="1636" actId="478"/>
          <ac:spMkLst>
            <pc:docMk/>
            <pc:sldMk cId="0" sldId="266"/>
            <ac:spMk id="9" creationId="{B048F6DE-94B7-804B-5284-1FD95F7421C6}"/>
          </ac:spMkLst>
        </pc:spChg>
        <pc:spChg chg="add del mod">
          <ac:chgData name="TERRY BOO CHEE YEE" userId="6d4e0e7e-9185-4754-bf11-0703fdb71a23" providerId="ADAL" clId="{9A38CC23-5C88-42AE-A14A-0ACB2CA9E810}" dt="2024-07-07T11:51:22.199" v="1636" actId="478"/>
          <ac:spMkLst>
            <pc:docMk/>
            <pc:sldMk cId="0" sldId="266"/>
            <ac:spMk id="11" creationId="{145F099F-0434-5102-DCAF-CACA5ECC5B23}"/>
          </ac:spMkLst>
        </pc:spChg>
        <pc:spChg chg="add del mod">
          <ac:chgData name="TERRY BOO CHEE YEE" userId="6d4e0e7e-9185-4754-bf11-0703fdb71a23" providerId="ADAL" clId="{9A38CC23-5C88-42AE-A14A-0ACB2CA9E810}" dt="2024-07-07T11:51:22.199" v="1636" actId="478"/>
          <ac:spMkLst>
            <pc:docMk/>
            <pc:sldMk cId="0" sldId="266"/>
            <ac:spMk id="13" creationId="{0FA8F5B5-8E4B-A18D-377E-EB2DD6907C2A}"/>
          </ac:spMkLst>
        </pc:spChg>
        <pc:spChg chg="del">
          <ac:chgData name="TERRY BOO CHEE YEE" userId="6d4e0e7e-9185-4754-bf11-0703fdb71a23" providerId="ADAL" clId="{9A38CC23-5C88-42AE-A14A-0ACB2CA9E810}" dt="2024-07-07T11:51:21.132" v="1635" actId="478"/>
          <ac:spMkLst>
            <pc:docMk/>
            <pc:sldMk cId="0" sldId="266"/>
            <ac:spMk id="293"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5"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6"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7"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8"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9" creationId="{00000000-0000-0000-0000-000000000000}"/>
          </ac:spMkLst>
        </pc:spChg>
      </pc:sldChg>
      <pc:sldChg chg="del">
        <pc:chgData name="TERRY BOO CHEE YEE" userId="6d4e0e7e-9185-4754-bf11-0703fdb71a23" providerId="ADAL" clId="{9A38CC23-5C88-42AE-A14A-0ACB2CA9E810}" dt="2024-07-05T14:24:47.546" v="485" actId="47"/>
        <pc:sldMkLst>
          <pc:docMk/>
          <pc:sldMk cId="0" sldId="267"/>
        </pc:sldMkLst>
      </pc:sldChg>
      <pc:sldChg chg="del">
        <pc:chgData name="TERRY BOO CHEE YEE" userId="6d4e0e7e-9185-4754-bf11-0703fdb71a23" providerId="ADAL" clId="{9A38CC23-5C88-42AE-A14A-0ACB2CA9E810}" dt="2024-07-05T14:24:49.713" v="486" actId="47"/>
        <pc:sldMkLst>
          <pc:docMk/>
          <pc:sldMk cId="0" sldId="268"/>
        </pc:sldMkLst>
      </pc:sldChg>
      <pc:sldChg chg="del">
        <pc:chgData name="TERRY BOO CHEE YEE" userId="6d4e0e7e-9185-4754-bf11-0703fdb71a23" providerId="ADAL" clId="{9A38CC23-5C88-42AE-A14A-0ACB2CA9E810}" dt="2024-07-05T14:24:51.299" v="487" actId="47"/>
        <pc:sldMkLst>
          <pc:docMk/>
          <pc:sldMk cId="0" sldId="269"/>
        </pc:sldMkLst>
      </pc:sldChg>
      <pc:sldChg chg="del">
        <pc:chgData name="TERRY BOO CHEE YEE" userId="6d4e0e7e-9185-4754-bf11-0703fdb71a23" providerId="ADAL" clId="{9A38CC23-5C88-42AE-A14A-0ACB2CA9E810}" dt="2024-07-05T14:24:54.328" v="488" actId="47"/>
        <pc:sldMkLst>
          <pc:docMk/>
          <pc:sldMk cId="0" sldId="270"/>
        </pc:sldMkLst>
      </pc:sldChg>
      <pc:sldChg chg="del">
        <pc:chgData name="TERRY BOO CHEE YEE" userId="6d4e0e7e-9185-4754-bf11-0703fdb71a23" providerId="ADAL" clId="{9A38CC23-5C88-42AE-A14A-0ACB2CA9E810}" dt="2024-07-05T14:24:56.684" v="489" actId="47"/>
        <pc:sldMkLst>
          <pc:docMk/>
          <pc:sldMk cId="0" sldId="271"/>
        </pc:sldMkLst>
      </pc:sldChg>
      <pc:sldChg chg="del">
        <pc:chgData name="TERRY BOO CHEE YEE" userId="6d4e0e7e-9185-4754-bf11-0703fdb71a23" providerId="ADAL" clId="{9A38CC23-5C88-42AE-A14A-0ACB2CA9E810}" dt="2024-07-05T14:24:57.780" v="490" actId="47"/>
        <pc:sldMkLst>
          <pc:docMk/>
          <pc:sldMk cId="0" sldId="272"/>
        </pc:sldMkLst>
      </pc:sldChg>
      <pc:sldChg chg="del">
        <pc:chgData name="TERRY BOO CHEE YEE" userId="6d4e0e7e-9185-4754-bf11-0703fdb71a23" providerId="ADAL" clId="{9A38CC23-5C88-42AE-A14A-0ACB2CA9E810}" dt="2024-07-05T14:24:58.803" v="491" actId="47"/>
        <pc:sldMkLst>
          <pc:docMk/>
          <pc:sldMk cId="0" sldId="273"/>
        </pc:sldMkLst>
      </pc:sldChg>
      <pc:sldChg chg="del">
        <pc:chgData name="TERRY BOO CHEE YEE" userId="6d4e0e7e-9185-4754-bf11-0703fdb71a23" providerId="ADAL" clId="{9A38CC23-5C88-42AE-A14A-0ACB2CA9E810}" dt="2024-07-05T14:25:03.346" v="492" actId="47"/>
        <pc:sldMkLst>
          <pc:docMk/>
          <pc:sldMk cId="0" sldId="274"/>
        </pc:sldMkLst>
      </pc:sldChg>
      <pc:sldChg chg="del">
        <pc:chgData name="TERRY BOO CHEE YEE" userId="6d4e0e7e-9185-4754-bf11-0703fdb71a23" providerId="ADAL" clId="{9A38CC23-5C88-42AE-A14A-0ACB2CA9E810}" dt="2024-07-07T11:51:25.719" v="1637" actId="47"/>
        <pc:sldMkLst>
          <pc:docMk/>
          <pc:sldMk cId="0" sldId="275"/>
        </pc:sldMkLst>
      </pc:sldChg>
      <pc:sldChg chg="del">
        <pc:chgData name="TERRY BOO CHEE YEE" userId="6d4e0e7e-9185-4754-bf11-0703fdb71a23" providerId="ADAL" clId="{9A38CC23-5C88-42AE-A14A-0ACB2CA9E810}" dt="2024-07-05T14:25:09.488" v="493" actId="47"/>
        <pc:sldMkLst>
          <pc:docMk/>
          <pc:sldMk cId="0" sldId="276"/>
        </pc:sldMkLst>
      </pc:sldChg>
      <pc:sldChg chg="addSp delSp modSp mod ord">
        <pc:chgData name="TERRY BOO CHEE YEE" userId="6d4e0e7e-9185-4754-bf11-0703fdb71a23" providerId="ADAL" clId="{9A38CC23-5C88-42AE-A14A-0ACB2CA9E810}" dt="2024-07-17T13:25:30.780" v="2578" actId="1076"/>
        <pc:sldMkLst>
          <pc:docMk/>
          <pc:sldMk cId="0" sldId="277"/>
        </pc:sldMkLst>
        <pc:spChg chg="add del mod">
          <ac:chgData name="TERRY BOO CHEE YEE" userId="6d4e0e7e-9185-4754-bf11-0703fdb71a23" providerId="ADAL" clId="{9A38CC23-5C88-42AE-A14A-0ACB2CA9E810}" dt="2024-07-07T11:51:36.166" v="1642" actId="478"/>
          <ac:spMkLst>
            <pc:docMk/>
            <pc:sldMk cId="0" sldId="277"/>
            <ac:spMk id="3" creationId="{FB279516-99A3-6457-3302-F35E2EDB06A4}"/>
          </ac:spMkLst>
        </pc:spChg>
        <pc:spChg chg="add del mod">
          <ac:chgData name="TERRY BOO CHEE YEE" userId="6d4e0e7e-9185-4754-bf11-0703fdb71a23" providerId="ADAL" clId="{9A38CC23-5C88-42AE-A14A-0ACB2CA9E810}" dt="2024-07-07T11:51:36.166" v="1642" actId="478"/>
          <ac:spMkLst>
            <pc:docMk/>
            <pc:sldMk cId="0" sldId="277"/>
            <ac:spMk id="5" creationId="{92AB9F0E-838A-DBA9-9290-681B89299F58}"/>
          </ac:spMkLst>
        </pc:spChg>
        <pc:spChg chg="add del mod">
          <ac:chgData name="TERRY BOO CHEE YEE" userId="6d4e0e7e-9185-4754-bf11-0703fdb71a23" providerId="ADAL" clId="{9A38CC23-5C88-42AE-A14A-0ACB2CA9E810}" dt="2024-07-07T11:51:36.166" v="1642" actId="478"/>
          <ac:spMkLst>
            <pc:docMk/>
            <pc:sldMk cId="0" sldId="277"/>
            <ac:spMk id="7" creationId="{299D65B3-8DED-50A9-9270-5ABC9D6376C6}"/>
          </ac:spMkLst>
        </pc:spChg>
        <pc:spChg chg="add del mod">
          <ac:chgData name="TERRY BOO CHEE YEE" userId="6d4e0e7e-9185-4754-bf11-0703fdb71a23" providerId="ADAL" clId="{9A38CC23-5C88-42AE-A14A-0ACB2CA9E810}" dt="2024-07-07T11:51:35.505" v="1641" actId="478"/>
          <ac:spMkLst>
            <pc:docMk/>
            <pc:sldMk cId="0" sldId="277"/>
            <ac:spMk id="9" creationId="{C023131C-BB66-8BAD-C411-574978D23795}"/>
          </ac:spMkLst>
        </pc:spChg>
        <pc:spChg chg="add del mod">
          <ac:chgData name="TERRY BOO CHEE YEE" userId="6d4e0e7e-9185-4754-bf11-0703fdb71a23" providerId="ADAL" clId="{9A38CC23-5C88-42AE-A14A-0ACB2CA9E810}" dt="2024-07-07T11:51:35.505" v="1641" actId="478"/>
          <ac:spMkLst>
            <pc:docMk/>
            <pc:sldMk cId="0" sldId="277"/>
            <ac:spMk id="11" creationId="{BB494F62-7C41-3E57-6123-00189A255FBB}"/>
          </ac:spMkLst>
        </pc:spChg>
        <pc:spChg chg="add del mod">
          <ac:chgData name="TERRY BOO CHEE YEE" userId="6d4e0e7e-9185-4754-bf11-0703fdb71a23" providerId="ADAL" clId="{9A38CC23-5C88-42AE-A14A-0ACB2CA9E810}" dt="2024-07-07T11:51:35.505" v="1641" actId="478"/>
          <ac:spMkLst>
            <pc:docMk/>
            <pc:sldMk cId="0" sldId="277"/>
            <ac:spMk id="13" creationId="{2093FCE9-0397-3565-E212-2F0B8BCE256E}"/>
          </ac:spMkLst>
        </pc:spChg>
        <pc:spChg chg="add del mod">
          <ac:chgData name="TERRY BOO CHEE YEE" userId="6d4e0e7e-9185-4754-bf11-0703fdb71a23" providerId="ADAL" clId="{9A38CC23-5C88-42AE-A14A-0ACB2CA9E810}" dt="2024-07-07T11:51:36.166" v="1642" actId="478"/>
          <ac:spMkLst>
            <pc:docMk/>
            <pc:sldMk cId="0" sldId="277"/>
            <ac:spMk id="15" creationId="{2B4C9B5B-E656-2A2F-47BC-5880CC5B0DA9}"/>
          </ac:spMkLst>
        </pc:spChg>
        <pc:spChg chg="add del mod">
          <ac:chgData name="TERRY BOO CHEE YEE" userId="6d4e0e7e-9185-4754-bf11-0703fdb71a23" providerId="ADAL" clId="{9A38CC23-5C88-42AE-A14A-0ACB2CA9E810}" dt="2024-07-07T11:51:36.166" v="1642" actId="478"/>
          <ac:spMkLst>
            <pc:docMk/>
            <pc:sldMk cId="0" sldId="277"/>
            <ac:spMk id="17" creationId="{90A1DB60-E1E4-91BC-00B2-FE88B62F189B}"/>
          </ac:spMkLst>
        </pc:spChg>
        <pc:spChg chg="add del mod">
          <ac:chgData name="TERRY BOO CHEE YEE" userId="6d4e0e7e-9185-4754-bf11-0703fdb71a23" providerId="ADAL" clId="{9A38CC23-5C88-42AE-A14A-0ACB2CA9E810}" dt="2024-07-07T11:51:36.166" v="1642" actId="478"/>
          <ac:spMkLst>
            <pc:docMk/>
            <pc:sldMk cId="0" sldId="277"/>
            <ac:spMk id="19" creationId="{1597A54F-DC2B-2FFA-8DA5-9EE97431C8E5}"/>
          </ac:spMkLst>
        </pc:spChg>
        <pc:spChg chg="add del mod">
          <ac:chgData name="TERRY BOO CHEE YEE" userId="6d4e0e7e-9185-4754-bf11-0703fdb71a23" providerId="ADAL" clId="{9A38CC23-5C88-42AE-A14A-0ACB2CA9E810}" dt="2024-07-07T11:51:36.166" v="1642" actId="478"/>
          <ac:spMkLst>
            <pc:docMk/>
            <pc:sldMk cId="0" sldId="277"/>
            <ac:spMk id="21" creationId="{FE6A8D68-909A-C4A6-4713-12C9F5387264}"/>
          </ac:spMkLst>
        </pc:spChg>
        <pc:spChg chg="add del mod">
          <ac:chgData name="TERRY BOO CHEE YEE" userId="6d4e0e7e-9185-4754-bf11-0703fdb71a23" providerId="ADAL" clId="{9A38CC23-5C88-42AE-A14A-0ACB2CA9E810}" dt="2024-07-07T11:52:12.845" v="1646" actId="478"/>
          <ac:spMkLst>
            <pc:docMk/>
            <pc:sldMk cId="0" sldId="277"/>
            <ac:spMk id="23" creationId="{F059540A-3014-B2B2-8F58-C0F135A828A6}"/>
          </ac:spMkLst>
        </pc:spChg>
        <pc:spChg chg="add mod">
          <ac:chgData name="TERRY BOO CHEE YEE" userId="6d4e0e7e-9185-4754-bf11-0703fdb71a23" providerId="ADAL" clId="{9A38CC23-5C88-42AE-A14A-0ACB2CA9E810}" dt="2024-07-17T13:13:52.547" v="2424" actId="2711"/>
          <ac:spMkLst>
            <pc:docMk/>
            <pc:sldMk cId="0" sldId="277"/>
            <ac:spMk id="24" creationId="{74B262A4-684A-691E-E796-47EF789A42BE}"/>
          </ac:spMkLst>
        </pc:spChg>
        <pc:spChg chg="add mod">
          <ac:chgData name="TERRY BOO CHEE YEE" userId="6d4e0e7e-9185-4754-bf11-0703fdb71a23" providerId="ADAL" clId="{9A38CC23-5C88-42AE-A14A-0ACB2CA9E810}" dt="2024-07-17T13:25:28.379" v="2577" actId="404"/>
          <ac:spMkLst>
            <pc:docMk/>
            <pc:sldMk cId="0" sldId="277"/>
            <ac:spMk id="25" creationId="{569A90CD-FF0A-4F39-2806-F2259F913A1F}"/>
          </ac:spMkLst>
        </pc:spChg>
        <pc:spChg chg="del">
          <ac:chgData name="TERRY BOO CHEE YEE" userId="6d4e0e7e-9185-4754-bf11-0703fdb71a23" providerId="ADAL" clId="{9A38CC23-5C88-42AE-A14A-0ACB2CA9E810}" dt="2024-07-07T11:52:11.069" v="1645" actId="478"/>
          <ac:spMkLst>
            <pc:docMk/>
            <pc:sldMk cId="0" sldId="277"/>
            <ac:spMk id="44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8"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9"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0"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1"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2"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3"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8" creationId="{00000000-0000-0000-0000-000000000000}"/>
          </ac:spMkLst>
        </pc:spChg>
        <pc:picChg chg="add mod">
          <ac:chgData name="TERRY BOO CHEE YEE" userId="6d4e0e7e-9185-4754-bf11-0703fdb71a23" providerId="ADAL" clId="{9A38CC23-5C88-42AE-A14A-0ACB2CA9E810}" dt="2024-07-17T13:25:30.780" v="2578" actId="1076"/>
          <ac:picMkLst>
            <pc:docMk/>
            <pc:sldMk cId="0" sldId="277"/>
            <ac:picMk id="26" creationId="{9F9D1CD9-7C1F-11A5-3DDD-5AE1243E0C58}"/>
          </ac:picMkLst>
        </pc:picChg>
        <pc:picChg chg="add mod">
          <ac:chgData name="TERRY BOO CHEE YEE" userId="6d4e0e7e-9185-4754-bf11-0703fdb71a23" providerId="ADAL" clId="{9A38CC23-5C88-42AE-A14A-0ACB2CA9E810}" dt="2024-07-17T13:15:14.264" v="2465" actId="1076"/>
          <ac:picMkLst>
            <pc:docMk/>
            <pc:sldMk cId="0" sldId="277"/>
            <ac:picMk id="27" creationId="{E127E27C-CB4A-FAD0-0B53-F84BA0435FD1}"/>
          </ac:picMkLst>
        </pc:picChg>
      </pc:sldChg>
      <pc:sldChg chg="del">
        <pc:chgData name="TERRY BOO CHEE YEE" userId="6d4e0e7e-9185-4754-bf11-0703fdb71a23" providerId="ADAL" clId="{9A38CC23-5C88-42AE-A14A-0ACB2CA9E810}" dt="2024-07-05T14:25:16.919" v="494" actId="47"/>
        <pc:sldMkLst>
          <pc:docMk/>
          <pc:sldMk cId="0" sldId="278"/>
        </pc:sldMkLst>
      </pc:sldChg>
      <pc:sldChg chg="del">
        <pc:chgData name="TERRY BOO CHEE YEE" userId="6d4e0e7e-9185-4754-bf11-0703fdb71a23" providerId="ADAL" clId="{9A38CC23-5C88-42AE-A14A-0ACB2CA9E810}" dt="2024-07-05T14:25:19.707" v="495" actId="47"/>
        <pc:sldMkLst>
          <pc:docMk/>
          <pc:sldMk cId="0" sldId="279"/>
        </pc:sldMkLst>
      </pc:sldChg>
      <pc:sldChg chg="del">
        <pc:chgData name="TERRY BOO CHEE YEE" userId="6d4e0e7e-9185-4754-bf11-0703fdb71a23" providerId="ADAL" clId="{9A38CC23-5C88-42AE-A14A-0ACB2CA9E810}" dt="2024-07-05T14:25:25.007" v="496" actId="47"/>
        <pc:sldMkLst>
          <pc:docMk/>
          <pc:sldMk cId="0" sldId="280"/>
        </pc:sldMkLst>
      </pc:sldChg>
      <pc:sldChg chg="del">
        <pc:chgData name="TERRY BOO CHEE YEE" userId="6d4e0e7e-9185-4754-bf11-0703fdb71a23" providerId="ADAL" clId="{9A38CC23-5C88-42AE-A14A-0ACB2CA9E810}" dt="2024-07-05T14:25:26.319" v="497" actId="47"/>
        <pc:sldMkLst>
          <pc:docMk/>
          <pc:sldMk cId="0" sldId="281"/>
        </pc:sldMkLst>
      </pc:sldChg>
      <pc:sldChg chg="del">
        <pc:chgData name="TERRY BOO CHEE YEE" userId="6d4e0e7e-9185-4754-bf11-0703fdb71a23" providerId="ADAL" clId="{9A38CC23-5C88-42AE-A14A-0ACB2CA9E810}" dt="2024-07-05T14:25:27.578" v="498" actId="47"/>
        <pc:sldMkLst>
          <pc:docMk/>
          <pc:sldMk cId="0" sldId="282"/>
        </pc:sldMkLst>
      </pc:sldChg>
      <pc:sldChg chg="del">
        <pc:chgData name="TERRY BOO CHEE YEE" userId="6d4e0e7e-9185-4754-bf11-0703fdb71a23" providerId="ADAL" clId="{9A38CC23-5C88-42AE-A14A-0ACB2CA9E810}" dt="2024-07-05T14:25:28.691" v="499" actId="47"/>
        <pc:sldMkLst>
          <pc:docMk/>
          <pc:sldMk cId="0" sldId="283"/>
        </pc:sldMkLst>
      </pc:sldChg>
      <pc:sldChg chg="del">
        <pc:chgData name="TERRY BOO CHEE YEE" userId="6d4e0e7e-9185-4754-bf11-0703fdb71a23" providerId="ADAL" clId="{9A38CC23-5C88-42AE-A14A-0ACB2CA9E810}" dt="2024-07-05T14:25:29.664" v="500" actId="47"/>
        <pc:sldMkLst>
          <pc:docMk/>
          <pc:sldMk cId="0" sldId="284"/>
        </pc:sldMkLst>
      </pc:sldChg>
      <pc:sldChg chg="del">
        <pc:chgData name="TERRY BOO CHEE YEE" userId="6d4e0e7e-9185-4754-bf11-0703fdb71a23" providerId="ADAL" clId="{9A38CC23-5C88-42AE-A14A-0ACB2CA9E810}" dt="2024-07-05T14:25:30.769" v="501" actId="47"/>
        <pc:sldMkLst>
          <pc:docMk/>
          <pc:sldMk cId="0" sldId="285"/>
        </pc:sldMkLst>
      </pc:sldChg>
      <pc:sldChg chg="del">
        <pc:chgData name="TERRY BOO CHEE YEE" userId="6d4e0e7e-9185-4754-bf11-0703fdb71a23" providerId="ADAL" clId="{9A38CC23-5C88-42AE-A14A-0ACB2CA9E810}" dt="2024-07-05T14:25:31.583" v="502" actId="47"/>
        <pc:sldMkLst>
          <pc:docMk/>
          <pc:sldMk cId="0" sldId="286"/>
        </pc:sldMkLst>
      </pc:sldChg>
      <pc:sldChg chg="del">
        <pc:chgData name="TERRY BOO CHEE YEE" userId="6d4e0e7e-9185-4754-bf11-0703fdb71a23" providerId="ADAL" clId="{9A38CC23-5C88-42AE-A14A-0ACB2CA9E810}" dt="2024-07-05T14:25:32.523" v="503" actId="47"/>
        <pc:sldMkLst>
          <pc:docMk/>
          <pc:sldMk cId="0" sldId="287"/>
        </pc:sldMkLst>
      </pc:sldChg>
      <pc:sldChg chg="del">
        <pc:chgData name="TERRY BOO CHEE YEE" userId="6d4e0e7e-9185-4754-bf11-0703fdb71a23" providerId="ADAL" clId="{9A38CC23-5C88-42AE-A14A-0ACB2CA9E810}" dt="2024-07-05T14:25:38.298" v="504" actId="47"/>
        <pc:sldMkLst>
          <pc:docMk/>
          <pc:sldMk cId="0" sldId="289"/>
        </pc:sldMkLst>
      </pc:sldChg>
      <pc:sldChg chg="del">
        <pc:chgData name="TERRY BOO CHEE YEE" userId="6d4e0e7e-9185-4754-bf11-0703fdb71a23" providerId="ADAL" clId="{9A38CC23-5C88-42AE-A14A-0ACB2CA9E810}" dt="2024-07-05T14:25:42.306" v="505" actId="47"/>
        <pc:sldMkLst>
          <pc:docMk/>
          <pc:sldMk cId="0" sldId="291"/>
        </pc:sldMkLst>
      </pc:sldChg>
      <pc:sldChg chg="del">
        <pc:chgData name="TERRY BOO CHEE YEE" userId="6d4e0e7e-9185-4754-bf11-0703fdb71a23" providerId="ADAL" clId="{9A38CC23-5C88-42AE-A14A-0ACB2CA9E810}" dt="2024-07-05T14:25:42.611" v="506" actId="47"/>
        <pc:sldMkLst>
          <pc:docMk/>
          <pc:sldMk cId="0" sldId="292"/>
        </pc:sldMkLst>
      </pc:sldChg>
      <pc:sldChg chg="modSp del mod">
        <pc:chgData name="TERRY BOO CHEE YEE" userId="6d4e0e7e-9185-4754-bf11-0703fdb71a23" providerId="ADAL" clId="{9A38CC23-5C88-42AE-A14A-0ACB2CA9E810}" dt="2024-07-17T13:13:46.323" v="2422" actId="2711"/>
        <pc:sldMkLst>
          <pc:docMk/>
          <pc:sldMk cId="4094371639" sldId="293"/>
        </pc:sldMkLst>
        <pc:spChg chg="mod">
          <ac:chgData name="TERRY BOO CHEE YEE" userId="6d4e0e7e-9185-4754-bf11-0703fdb71a23" providerId="ADAL" clId="{9A38CC23-5C88-42AE-A14A-0ACB2CA9E810}" dt="2024-07-17T13:13:46.323" v="2422" actId="2711"/>
          <ac:spMkLst>
            <pc:docMk/>
            <pc:sldMk cId="4094371639" sldId="293"/>
            <ac:spMk id="234" creationId="{00000000-0000-0000-0000-000000000000}"/>
          </ac:spMkLst>
        </pc:spChg>
        <pc:spChg chg="mod">
          <ac:chgData name="TERRY BOO CHEE YEE" userId="6d4e0e7e-9185-4754-bf11-0703fdb71a23" providerId="ADAL" clId="{9A38CC23-5C88-42AE-A14A-0ACB2CA9E810}" dt="2024-07-17T13:13:46.323" v="2422" actId="2711"/>
          <ac:spMkLst>
            <pc:docMk/>
            <pc:sldMk cId="4094371639" sldId="293"/>
            <ac:spMk id="235" creationId="{00000000-0000-0000-0000-000000000000}"/>
          </ac:spMkLst>
        </pc:spChg>
      </pc:sldChg>
      <pc:sldChg chg="modSp del mod">
        <pc:chgData name="TERRY BOO CHEE YEE" userId="6d4e0e7e-9185-4754-bf11-0703fdb71a23" providerId="ADAL" clId="{9A38CC23-5C88-42AE-A14A-0ACB2CA9E810}" dt="2024-07-17T13:13:08.489" v="2414" actId="2711"/>
        <pc:sldMkLst>
          <pc:docMk/>
          <pc:sldMk cId="1534162325" sldId="294"/>
        </pc:sldMkLst>
        <pc:spChg chg="mod">
          <ac:chgData name="TERRY BOO CHEE YEE" userId="6d4e0e7e-9185-4754-bf11-0703fdb71a23" providerId="ADAL" clId="{9A38CC23-5C88-42AE-A14A-0ACB2CA9E810}" dt="2024-07-17T13:13:08.489" v="2414" actId="2711"/>
          <ac:spMkLst>
            <pc:docMk/>
            <pc:sldMk cId="1534162325" sldId="294"/>
            <ac:spMk id="234" creationId="{00000000-0000-0000-0000-000000000000}"/>
          </ac:spMkLst>
        </pc:spChg>
        <pc:spChg chg="mod">
          <ac:chgData name="TERRY BOO CHEE YEE" userId="6d4e0e7e-9185-4754-bf11-0703fdb71a23" providerId="ADAL" clId="{9A38CC23-5C88-42AE-A14A-0ACB2CA9E810}" dt="2024-07-17T13:13:08.489" v="2414" actId="2711"/>
          <ac:spMkLst>
            <pc:docMk/>
            <pc:sldMk cId="1534162325" sldId="294"/>
            <ac:spMk id="235" creationId="{00000000-0000-0000-0000-000000000000}"/>
          </ac:spMkLst>
        </pc:spChg>
      </pc:sldChg>
      <pc:sldChg chg="addSp delSp modSp add mod ord">
        <pc:chgData name="TERRY BOO CHEE YEE" userId="6d4e0e7e-9185-4754-bf11-0703fdb71a23" providerId="ADAL" clId="{9A38CC23-5C88-42AE-A14A-0ACB2CA9E810}" dt="2024-07-05T15:33:01.392" v="845" actId="14100"/>
        <pc:sldMkLst>
          <pc:docMk/>
          <pc:sldMk cId="2580945373" sldId="295"/>
        </pc:sldMkLst>
        <pc:spChg chg="add del mod">
          <ac:chgData name="TERRY BOO CHEE YEE" userId="6d4e0e7e-9185-4754-bf11-0703fdb71a23" providerId="ADAL" clId="{9A38CC23-5C88-42AE-A14A-0ACB2CA9E810}" dt="2024-07-05T15:18:53.123" v="544" actId="478"/>
          <ac:spMkLst>
            <pc:docMk/>
            <pc:sldMk cId="2580945373" sldId="295"/>
            <ac:spMk id="3" creationId="{6DEC0117-26B7-EF3C-CAC0-93773F5E568F}"/>
          </ac:spMkLst>
        </pc:spChg>
        <pc:spChg chg="add del">
          <ac:chgData name="TERRY BOO CHEE YEE" userId="6d4e0e7e-9185-4754-bf11-0703fdb71a23" providerId="ADAL" clId="{9A38CC23-5C88-42AE-A14A-0ACB2CA9E810}" dt="2024-07-05T15:19:51.782" v="556" actId="22"/>
          <ac:spMkLst>
            <pc:docMk/>
            <pc:sldMk cId="2580945373" sldId="295"/>
            <ac:spMk id="7" creationId="{9AEDC7FE-D4F7-665F-20B2-5A09D5B61E47}"/>
          </ac:spMkLst>
        </pc:spChg>
        <pc:spChg chg="add mod">
          <ac:chgData name="TERRY BOO CHEE YEE" userId="6d4e0e7e-9185-4754-bf11-0703fdb71a23" providerId="ADAL" clId="{9A38CC23-5C88-42AE-A14A-0ACB2CA9E810}" dt="2024-07-05T15:33:01.392" v="845" actId="14100"/>
          <ac:spMkLst>
            <pc:docMk/>
            <pc:sldMk cId="2580945373" sldId="295"/>
            <ac:spMk id="8" creationId="{7F7E5F47-527E-E027-6ECF-D6FCAFFA7C06}"/>
          </ac:spMkLst>
        </pc:spChg>
        <pc:spChg chg="add del mod">
          <ac:chgData name="TERRY BOO CHEE YEE" userId="6d4e0e7e-9185-4754-bf11-0703fdb71a23" providerId="ADAL" clId="{9A38CC23-5C88-42AE-A14A-0ACB2CA9E810}" dt="2024-07-05T15:25:02.361" v="620" actId="478"/>
          <ac:spMkLst>
            <pc:docMk/>
            <pc:sldMk cId="2580945373" sldId="295"/>
            <ac:spMk id="10" creationId="{FE976456-31EA-8D98-F2EA-7BB9A1907C8A}"/>
          </ac:spMkLst>
        </pc:spChg>
        <pc:spChg chg="add del mod">
          <ac:chgData name="TERRY BOO CHEE YEE" userId="6d4e0e7e-9185-4754-bf11-0703fdb71a23" providerId="ADAL" clId="{9A38CC23-5C88-42AE-A14A-0ACB2CA9E810}" dt="2024-07-05T15:31:20.888" v="815" actId="478"/>
          <ac:spMkLst>
            <pc:docMk/>
            <pc:sldMk cId="2580945373" sldId="295"/>
            <ac:spMk id="12" creationId="{63C3B809-CFF4-BB94-26FE-7B03B818A6FC}"/>
          </ac:spMkLst>
        </pc:spChg>
        <pc:spChg chg="del mod">
          <ac:chgData name="TERRY BOO CHEE YEE" userId="6d4e0e7e-9185-4754-bf11-0703fdb71a23" providerId="ADAL" clId="{9A38CC23-5C88-42AE-A14A-0ACB2CA9E810}" dt="2024-07-05T15:25:00.826" v="619" actId="478"/>
          <ac:spMkLst>
            <pc:docMk/>
            <pc:sldMk cId="2580945373" sldId="295"/>
            <ac:spMk id="249" creationId="{00000000-0000-0000-0000-000000000000}"/>
          </ac:spMkLst>
        </pc:spChg>
        <pc:spChg chg="add del mod">
          <ac:chgData name="TERRY BOO CHEE YEE" userId="6d4e0e7e-9185-4754-bf11-0703fdb71a23" providerId="ADAL" clId="{9A38CC23-5C88-42AE-A14A-0ACB2CA9E810}" dt="2024-07-05T15:31:20.888" v="815" actId="478"/>
          <ac:spMkLst>
            <pc:docMk/>
            <pc:sldMk cId="2580945373" sldId="295"/>
            <ac:spMk id="250" creationId="{00000000-0000-0000-0000-000000000000}"/>
          </ac:spMkLst>
        </pc:spChg>
        <pc:spChg chg="del">
          <ac:chgData name="TERRY BOO CHEE YEE" userId="6d4e0e7e-9185-4754-bf11-0703fdb71a23" providerId="ADAL" clId="{9A38CC23-5C88-42AE-A14A-0ACB2CA9E810}" dt="2024-07-05T15:18:50.896" v="543" actId="478"/>
          <ac:spMkLst>
            <pc:docMk/>
            <pc:sldMk cId="2580945373" sldId="295"/>
            <ac:spMk id="251" creationId="{00000000-0000-0000-0000-000000000000}"/>
          </ac:spMkLst>
        </pc:spChg>
        <pc:picChg chg="add del mod">
          <ac:chgData name="TERRY BOO CHEE YEE" userId="6d4e0e7e-9185-4754-bf11-0703fdb71a23" providerId="ADAL" clId="{9A38CC23-5C88-42AE-A14A-0ACB2CA9E810}" dt="2024-07-05T15:31:24.469" v="817" actId="478"/>
          <ac:picMkLst>
            <pc:docMk/>
            <pc:sldMk cId="2580945373" sldId="295"/>
            <ac:picMk id="5" creationId="{78FF5714-9B87-5916-8F12-67C8AFD22BF1}"/>
          </ac:picMkLst>
        </pc:picChg>
        <pc:picChg chg="add del">
          <ac:chgData name="TERRY BOO CHEE YEE" userId="6d4e0e7e-9185-4754-bf11-0703fdb71a23" providerId="ADAL" clId="{9A38CC23-5C88-42AE-A14A-0ACB2CA9E810}" dt="2024-07-05T15:31:20.501" v="814" actId="22"/>
          <ac:picMkLst>
            <pc:docMk/>
            <pc:sldMk cId="2580945373" sldId="295"/>
            <ac:picMk id="14" creationId="{B13FE0F7-8E50-64DF-31F6-6355CB9AF070}"/>
          </ac:picMkLst>
        </pc:picChg>
        <pc:picChg chg="add mod">
          <ac:chgData name="TERRY BOO CHEE YEE" userId="6d4e0e7e-9185-4754-bf11-0703fdb71a23" providerId="ADAL" clId="{9A38CC23-5C88-42AE-A14A-0ACB2CA9E810}" dt="2024-07-05T15:31:28.871" v="820" actId="1076"/>
          <ac:picMkLst>
            <pc:docMk/>
            <pc:sldMk cId="2580945373" sldId="295"/>
            <ac:picMk id="16" creationId="{3DDFF952-8629-D5D2-8CC2-04C9799B4239}"/>
          </ac:picMkLst>
        </pc:picChg>
        <pc:picChg chg="add mod">
          <ac:chgData name="TERRY BOO CHEE YEE" userId="6d4e0e7e-9185-4754-bf11-0703fdb71a23" providerId="ADAL" clId="{9A38CC23-5C88-42AE-A14A-0ACB2CA9E810}" dt="2024-07-05T15:32:17.824" v="828" actId="1076"/>
          <ac:picMkLst>
            <pc:docMk/>
            <pc:sldMk cId="2580945373" sldId="295"/>
            <ac:picMk id="18" creationId="{BADB4BBA-ECFA-08DD-06E0-FE67F40FE2D9}"/>
          </ac:picMkLst>
        </pc:picChg>
      </pc:sldChg>
      <pc:sldChg chg="del">
        <pc:chgData name="TERRY BOO CHEE YEE" userId="6d4e0e7e-9185-4754-bf11-0703fdb71a23" providerId="ADAL" clId="{9A38CC23-5C88-42AE-A14A-0ACB2CA9E810}" dt="2024-07-05T14:12:07.337" v="14" actId="47"/>
        <pc:sldMkLst>
          <pc:docMk/>
          <pc:sldMk cId="0" sldId="296"/>
        </pc:sldMkLst>
      </pc:sldChg>
      <pc:sldChg chg="addSp delSp modSp add del mod">
        <pc:chgData name="TERRY BOO CHEE YEE" userId="6d4e0e7e-9185-4754-bf11-0703fdb71a23" providerId="ADAL" clId="{9A38CC23-5C88-42AE-A14A-0ACB2CA9E810}" dt="2024-07-05T15:34:09.447" v="911" actId="47"/>
        <pc:sldMkLst>
          <pc:docMk/>
          <pc:sldMk cId="2999240335" sldId="296"/>
        </pc:sldMkLst>
        <pc:spChg chg="mod">
          <ac:chgData name="TERRY BOO CHEE YEE" userId="6d4e0e7e-9185-4754-bf11-0703fdb71a23" providerId="ADAL" clId="{9A38CC23-5C88-42AE-A14A-0ACB2CA9E810}" dt="2024-07-05T15:25:27.421" v="629" actId="14100"/>
          <ac:spMkLst>
            <pc:docMk/>
            <pc:sldMk cId="2999240335" sldId="296"/>
            <ac:spMk id="249" creationId="{00000000-0000-0000-0000-000000000000}"/>
          </ac:spMkLst>
        </pc:spChg>
        <pc:spChg chg="mod">
          <ac:chgData name="TERRY BOO CHEE YEE" userId="6d4e0e7e-9185-4754-bf11-0703fdb71a23" providerId="ADAL" clId="{9A38CC23-5C88-42AE-A14A-0ACB2CA9E810}" dt="2024-07-05T15:20:03.392" v="588" actId="20577"/>
          <ac:spMkLst>
            <pc:docMk/>
            <pc:sldMk cId="2999240335" sldId="296"/>
            <ac:spMk id="250" creationId="{00000000-0000-0000-0000-000000000000}"/>
          </ac:spMkLst>
        </pc:spChg>
        <pc:picChg chg="add mod">
          <ac:chgData name="TERRY BOO CHEE YEE" userId="6d4e0e7e-9185-4754-bf11-0703fdb71a23" providerId="ADAL" clId="{9A38CC23-5C88-42AE-A14A-0ACB2CA9E810}" dt="2024-07-05T15:20:30.843" v="593" actId="1076"/>
          <ac:picMkLst>
            <pc:docMk/>
            <pc:sldMk cId="2999240335" sldId="296"/>
            <ac:picMk id="3" creationId="{30C2C0DF-4E29-2309-09A6-1992CB5D7F6E}"/>
          </ac:picMkLst>
        </pc:picChg>
        <pc:picChg chg="add mod">
          <ac:chgData name="TERRY BOO CHEE YEE" userId="6d4e0e7e-9185-4754-bf11-0703fdb71a23" providerId="ADAL" clId="{9A38CC23-5C88-42AE-A14A-0ACB2CA9E810}" dt="2024-07-05T15:21:28.352" v="594"/>
          <ac:picMkLst>
            <pc:docMk/>
            <pc:sldMk cId="2999240335" sldId="296"/>
            <ac:picMk id="4" creationId="{093AFD3A-5553-50A2-5929-6CE6A3AD07F2}"/>
          </ac:picMkLst>
        </pc:picChg>
        <pc:picChg chg="del">
          <ac:chgData name="TERRY BOO CHEE YEE" userId="6d4e0e7e-9185-4754-bf11-0703fdb71a23" providerId="ADAL" clId="{9A38CC23-5C88-42AE-A14A-0ACB2CA9E810}" dt="2024-07-05T15:20:27.776" v="589" actId="478"/>
          <ac:picMkLst>
            <pc:docMk/>
            <pc:sldMk cId="2999240335" sldId="296"/>
            <ac:picMk id="5" creationId="{78FF5714-9B87-5916-8F12-67C8AFD22BF1}"/>
          </ac:picMkLst>
        </pc:picChg>
      </pc:sldChg>
      <pc:sldChg chg="modSp del mod">
        <pc:chgData name="TERRY BOO CHEE YEE" userId="6d4e0e7e-9185-4754-bf11-0703fdb71a23" providerId="ADAL" clId="{9A38CC23-5C88-42AE-A14A-0ACB2CA9E810}" dt="2024-07-17T13:14:50.577" v="2453" actId="2711"/>
        <pc:sldMkLst>
          <pc:docMk/>
          <pc:sldMk cId="1720346383" sldId="297"/>
        </pc:sldMkLst>
        <pc:spChg chg="mod">
          <ac:chgData name="TERRY BOO CHEE YEE" userId="6d4e0e7e-9185-4754-bf11-0703fdb71a23" providerId="ADAL" clId="{9A38CC23-5C88-42AE-A14A-0ACB2CA9E810}" dt="2024-07-17T13:14:50.577" v="2453" actId="2711"/>
          <ac:spMkLst>
            <pc:docMk/>
            <pc:sldMk cId="1720346383" sldId="297"/>
            <ac:spMk id="234" creationId="{00000000-0000-0000-0000-000000000000}"/>
          </ac:spMkLst>
        </pc:spChg>
        <pc:spChg chg="mod">
          <ac:chgData name="TERRY BOO CHEE YEE" userId="6d4e0e7e-9185-4754-bf11-0703fdb71a23" providerId="ADAL" clId="{9A38CC23-5C88-42AE-A14A-0ACB2CA9E810}" dt="2024-07-17T13:14:50.577" v="2453" actId="2711"/>
          <ac:spMkLst>
            <pc:docMk/>
            <pc:sldMk cId="1720346383" sldId="297"/>
            <ac:spMk id="235" creationId="{00000000-0000-0000-0000-000000000000}"/>
          </ac:spMkLst>
        </pc:spChg>
      </pc:sldChg>
      <pc:sldChg chg="addSp delSp modSp add mod ord">
        <pc:chgData name="TERRY BOO CHEE YEE" userId="6d4e0e7e-9185-4754-bf11-0703fdb71a23" providerId="ADAL" clId="{9A38CC23-5C88-42AE-A14A-0ACB2CA9E810}" dt="2024-07-05T15:32:57.922" v="844" actId="1076"/>
        <pc:sldMkLst>
          <pc:docMk/>
          <pc:sldMk cId="4114166869" sldId="298"/>
        </pc:sldMkLst>
        <pc:spChg chg="mod">
          <ac:chgData name="TERRY BOO CHEE YEE" userId="6d4e0e7e-9185-4754-bf11-0703fdb71a23" providerId="ADAL" clId="{9A38CC23-5C88-42AE-A14A-0ACB2CA9E810}" dt="2024-07-05T15:32:54.583" v="842" actId="1076"/>
          <ac:spMkLst>
            <pc:docMk/>
            <pc:sldMk cId="4114166869" sldId="298"/>
            <ac:spMk id="8" creationId="{7F7E5F47-527E-E027-6ECF-D6FCAFFA7C06}"/>
          </ac:spMkLst>
        </pc:spChg>
        <pc:spChg chg="add del">
          <ac:chgData name="TERRY BOO CHEE YEE" userId="6d4e0e7e-9185-4754-bf11-0703fdb71a23" providerId="ADAL" clId="{9A38CC23-5C88-42AE-A14A-0ACB2CA9E810}" dt="2024-07-05T15:26:37.240" v="668" actId="22"/>
          <ac:spMkLst>
            <pc:docMk/>
            <pc:sldMk cId="4114166869" sldId="298"/>
            <ac:spMk id="9" creationId="{621289E1-F12D-F4A2-BB5F-AA69347888C7}"/>
          </ac:spMkLst>
        </pc:spChg>
        <pc:spChg chg="mod">
          <ac:chgData name="TERRY BOO CHEE YEE" userId="6d4e0e7e-9185-4754-bf11-0703fdb71a23" providerId="ADAL" clId="{9A38CC23-5C88-42AE-A14A-0ACB2CA9E810}" dt="2024-07-05T15:25:52.094" v="649" actId="20577"/>
          <ac:spMkLst>
            <pc:docMk/>
            <pc:sldMk cId="4114166869" sldId="298"/>
            <ac:spMk id="250" creationId="{00000000-0000-0000-0000-000000000000}"/>
          </ac:spMkLst>
        </pc:spChg>
        <pc:picChg chg="add mod">
          <ac:chgData name="TERRY BOO CHEE YEE" userId="6d4e0e7e-9185-4754-bf11-0703fdb71a23" providerId="ADAL" clId="{9A38CC23-5C88-42AE-A14A-0ACB2CA9E810}" dt="2024-07-05T15:32:57.922" v="844" actId="1076"/>
          <ac:picMkLst>
            <pc:docMk/>
            <pc:sldMk cId="4114166869" sldId="298"/>
            <ac:picMk id="3" creationId="{AFC7A5EA-C680-8EDA-F72B-CAF5448FFD55}"/>
          </ac:picMkLst>
        </pc:picChg>
        <pc:picChg chg="del mod">
          <ac:chgData name="TERRY BOO CHEE YEE" userId="6d4e0e7e-9185-4754-bf11-0703fdb71a23" providerId="ADAL" clId="{9A38CC23-5C88-42AE-A14A-0ACB2CA9E810}" dt="2024-07-05T15:25:54.253" v="651" actId="478"/>
          <ac:picMkLst>
            <pc:docMk/>
            <pc:sldMk cId="4114166869" sldId="298"/>
            <ac:picMk id="5" creationId="{78FF5714-9B87-5916-8F12-67C8AFD22BF1}"/>
          </ac:picMkLst>
        </pc:picChg>
        <pc:picChg chg="add mod">
          <ac:chgData name="TERRY BOO CHEE YEE" userId="6d4e0e7e-9185-4754-bf11-0703fdb71a23" providerId="ADAL" clId="{9A38CC23-5C88-42AE-A14A-0ACB2CA9E810}" dt="2024-07-05T15:32:57.922" v="844" actId="1076"/>
          <ac:picMkLst>
            <pc:docMk/>
            <pc:sldMk cId="4114166869" sldId="298"/>
            <ac:picMk id="6" creationId="{1CE57C66-67FF-0E5F-8581-2B5FD230C7BD}"/>
          </ac:picMkLst>
        </pc:picChg>
        <pc:picChg chg="add mod">
          <ac:chgData name="TERRY BOO CHEE YEE" userId="6d4e0e7e-9185-4754-bf11-0703fdb71a23" providerId="ADAL" clId="{9A38CC23-5C88-42AE-A14A-0ACB2CA9E810}" dt="2024-07-05T15:32:57.922" v="844" actId="1076"/>
          <ac:picMkLst>
            <pc:docMk/>
            <pc:sldMk cId="4114166869" sldId="298"/>
            <ac:picMk id="11" creationId="{1EDC4E21-DC91-72D3-8900-2782BC764335}"/>
          </ac:picMkLst>
        </pc:picChg>
      </pc:sldChg>
      <pc:sldChg chg="delSp modSp add del mod">
        <pc:chgData name="TERRY BOO CHEE YEE" userId="6d4e0e7e-9185-4754-bf11-0703fdb71a23" providerId="ADAL" clId="{9A38CC23-5C88-42AE-A14A-0ACB2CA9E810}" dt="2024-07-05T15:30:47.897" v="807" actId="47"/>
        <pc:sldMkLst>
          <pc:docMk/>
          <pc:sldMk cId="2492484470" sldId="299"/>
        </pc:sldMkLst>
        <pc:spChg chg="mod">
          <ac:chgData name="TERRY BOO CHEE YEE" userId="6d4e0e7e-9185-4754-bf11-0703fdb71a23" providerId="ADAL" clId="{9A38CC23-5C88-42AE-A14A-0ACB2CA9E810}" dt="2024-07-05T15:27:20.978" v="680" actId="1076"/>
          <ac:spMkLst>
            <pc:docMk/>
            <pc:sldMk cId="2492484470" sldId="299"/>
            <ac:spMk id="8" creationId="{7F7E5F47-527E-E027-6ECF-D6FCAFFA7C06}"/>
          </ac:spMkLst>
        </pc:spChg>
        <pc:spChg chg="mod">
          <ac:chgData name="TERRY BOO CHEE YEE" userId="6d4e0e7e-9185-4754-bf11-0703fdb71a23" providerId="ADAL" clId="{9A38CC23-5C88-42AE-A14A-0ACB2CA9E810}" dt="2024-07-05T15:27:16.853" v="676"/>
          <ac:spMkLst>
            <pc:docMk/>
            <pc:sldMk cId="2492484470" sldId="299"/>
            <ac:spMk id="250" creationId="{00000000-0000-0000-0000-000000000000}"/>
          </ac:spMkLst>
        </pc:spChg>
        <pc:picChg chg="del mod">
          <ac:chgData name="TERRY BOO CHEE YEE" userId="6d4e0e7e-9185-4754-bf11-0703fdb71a23" providerId="ADAL" clId="{9A38CC23-5C88-42AE-A14A-0ACB2CA9E810}" dt="2024-07-05T15:27:18.864" v="678" actId="478"/>
          <ac:picMkLst>
            <pc:docMk/>
            <pc:sldMk cId="2492484470" sldId="299"/>
            <ac:picMk id="3" creationId="{AFC7A5EA-C680-8EDA-F72B-CAF5448FFD55}"/>
          </ac:picMkLst>
        </pc:picChg>
        <pc:picChg chg="del">
          <ac:chgData name="TERRY BOO CHEE YEE" userId="6d4e0e7e-9185-4754-bf11-0703fdb71a23" providerId="ADAL" clId="{9A38CC23-5C88-42AE-A14A-0ACB2CA9E810}" dt="2024-07-05T15:27:19.206" v="679" actId="478"/>
          <ac:picMkLst>
            <pc:docMk/>
            <pc:sldMk cId="2492484470" sldId="299"/>
            <ac:picMk id="6" creationId="{1CE57C66-67FF-0E5F-8581-2B5FD230C7BD}"/>
          </ac:picMkLst>
        </pc:picChg>
      </pc:sldChg>
      <pc:sldChg chg="addSp modSp add mod">
        <pc:chgData name="TERRY BOO CHEE YEE" userId="6d4e0e7e-9185-4754-bf11-0703fdb71a23" providerId="ADAL" clId="{9A38CC23-5C88-42AE-A14A-0ACB2CA9E810}" dt="2024-07-05T15:34:06.641" v="910" actId="14100"/>
        <pc:sldMkLst>
          <pc:docMk/>
          <pc:sldMk cId="3637851240" sldId="299"/>
        </pc:sldMkLst>
        <pc:spChg chg="mod">
          <ac:chgData name="TERRY BOO CHEE YEE" userId="6d4e0e7e-9185-4754-bf11-0703fdb71a23" providerId="ADAL" clId="{9A38CC23-5C88-42AE-A14A-0ACB2CA9E810}" dt="2024-07-05T15:34:06.641" v="910" actId="14100"/>
          <ac:spMkLst>
            <pc:docMk/>
            <pc:sldMk cId="3637851240" sldId="299"/>
            <ac:spMk id="8" creationId="{7F7E5F47-527E-E027-6ECF-D6FCAFFA7C06}"/>
          </ac:spMkLst>
        </pc:spChg>
        <pc:spChg chg="mod">
          <ac:chgData name="TERRY BOO CHEE YEE" userId="6d4e0e7e-9185-4754-bf11-0703fdb71a23" providerId="ADAL" clId="{9A38CC23-5C88-42AE-A14A-0ACB2CA9E810}" dt="2024-07-05T15:33:22.081" v="851"/>
          <ac:spMkLst>
            <pc:docMk/>
            <pc:sldMk cId="3637851240" sldId="299"/>
            <ac:spMk id="250" creationId="{00000000-0000-0000-0000-000000000000}"/>
          </ac:spMkLst>
        </pc:spChg>
        <pc:picChg chg="add mod">
          <ac:chgData name="TERRY BOO CHEE YEE" userId="6d4e0e7e-9185-4754-bf11-0703fdb71a23" providerId="ADAL" clId="{9A38CC23-5C88-42AE-A14A-0ACB2CA9E810}" dt="2024-07-05T15:34:04.735" v="909" actId="1076"/>
          <ac:picMkLst>
            <pc:docMk/>
            <pc:sldMk cId="3637851240" sldId="299"/>
            <ac:picMk id="2" creationId="{B6CCB6D8-1CDF-03E7-8216-7D0922B04E5F}"/>
          </ac:picMkLst>
        </pc:picChg>
        <pc:picChg chg="mod">
          <ac:chgData name="TERRY BOO CHEE YEE" userId="6d4e0e7e-9185-4754-bf11-0703fdb71a23" providerId="ADAL" clId="{9A38CC23-5C88-42AE-A14A-0ACB2CA9E810}" dt="2024-07-05T15:34:03.982" v="908" actId="1076"/>
          <ac:picMkLst>
            <pc:docMk/>
            <pc:sldMk cId="3637851240" sldId="299"/>
            <ac:picMk id="5" creationId="{78FF5714-9B87-5916-8F12-67C8AFD22BF1}"/>
          </ac:picMkLst>
        </pc:picChg>
      </pc:sldChg>
      <pc:sldChg chg="addSp delSp modSp del mod">
        <pc:chgData name="TERRY BOO CHEE YEE" userId="6d4e0e7e-9185-4754-bf11-0703fdb71a23" providerId="ADAL" clId="{9A38CC23-5C88-42AE-A14A-0ACB2CA9E810}" dt="2024-07-07T11:52:52.027" v="1668" actId="47"/>
        <pc:sldMkLst>
          <pc:docMk/>
          <pc:sldMk cId="349685972" sldId="300"/>
        </pc:sldMkLst>
        <pc:spChg chg="add mod">
          <ac:chgData name="TERRY BOO CHEE YEE" userId="6d4e0e7e-9185-4754-bf11-0703fdb71a23" providerId="ADAL" clId="{9A38CC23-5C88-42AE-A14A-0ACB2CA9E810}" dt="2024-07-07T11:18:50.699" v="1493" actId="1076"/>
          <ac:spMkLst>
            <pc:docMk/>
            <pc:sldMk cId="349685972" sldId="300"/>
            <ac:spMk id="6" creationId="{A1F489AF-2CAA-55B1-DAB9-5F009ED1DEF4}"/>
          </ac:spMkLst>
        </pc:spChg>
        <pc:spChg chg="mod">
          <ac:chgData name="TERRY BOO CHEE YEE" userId="6d4e0e7e-9185-4754-bf11-0703fdb71a23" providerId="ADAL" clId="{9A38CC23-5C88-42AE-A14A-0ACB2CA9E810}" dt="2024-07-07T11:19:21.204" v="1495" actId="14100"/>
          <ac:spMkLst>
            <pc:docMk/>
            <pc:sldMk cId="349685972" sldId="300"/>
            <ac:spMk id="8" creationId="{7F7E5F47-527E-E027-6ECF-D6FCAFFA7C06}"/>
          </ac:spMkLst>
        </pc:spChg>
        <pc:spChg chg="mod">
          <ac:chgData name="TERRY BOO CHEE YEE" userId="6d4e0e7e-9185-4754-bf11-0703fdb71a23" providerId="ADAL" clId="{9A38CC23-5C88-42AE-A14A-0ACB2CA9E810}" dt="2024-07-05T15:35:24.890" v="921"/>
          <ac:spMkLst>
            <pc:docMk/>
            <pc:sldMk cId="349685972" sldId="300"/>
            <ac:spMk id="250" creationId="{00000000-0000-0000-0000-000000000000}"/>
          </ac:spMkLst>
        </pc:spChg>
        <pc:picChg chg="add mod">
          <ac:chgData name="TERRY BOO CHEE YEE" userId="6d4e0e7e-9185-4754-bf11-0703fdb71a23" providerId="ADAL" clId="{9A38CC23-5C88-42AE-A14A-0ACB2CA9E810}" dt="2024-07-07T11:18:43.034" v="1490" actId="1076"/>
          <ac:picMkLst>
            <pc:docMk/>
            <pc:sldMk cId="349685972" sldId="300"/>
            <ac:picMk id="2" creationId="{A4963A09-D890-02F0-B6BC-40F065B9D3E1}"/>
          </ac:picMkLst>
        </pc:picChg>
        <pc:picChg chg="del">
          <ac:chgData name="TERRY BOO CHEE YEE" userId="6d4e0e7e-9185-4754-bf11-0703fdb71a23" providerId="ADAL" clId="{9A38CC23-5C88-42AE-A14A-0ACB2CA9E810}" dt="2024-07-05T15:35:35.877" v="923" actId="478"/>
          <ac:picMkLst>
            <pc:docMk/>
            <pc:sldMk cId="349685972" sldId="300"/>
            <ac:picMk id="2" creationId="{B6CCB6D8-1CDF-03E7-8216-7D0922B04E5F}"/>
          </ac:picMkLst>
        </pc:picChg>
        <pc:picChg chg="mod">
          <ac:chgData name="TERRY BOO CHEE YEE" userId="6d4e0e7e-9185-4754-bf11-0703fdb71a23" providerId="ADAL" clId="{9A38CC23-5C88-42AE-A14A-0ACB2CA9E810}" dt="2024-07-07T11:18:36.180" v="1488" actId="1076"/>
          <ac:picMkLst>
            <pc:docMk/>
            <pc:sldMk cId="349685972" sldId="300"/>
            <ac:picMk id="4" creationId="{24CAC480-35BF-53A9-F39C-1744DE2DB62C}"/>
          </ac:picMkLst>
        </pc:picChg>
        <pc:picChg chg="del">
          <ac:chgData name="TERRY BOO CHEE YEE" userId="6d4e0e7e-9185-4754-bf11-0703fdb71a23" providerId="ADAL" clId="{9A38CC23-5C88-42AE-A14A-0ACB2CA9E810}" dt="2024-07-05T15:35:35.471" v="922" actId="478"/>
          <ac:picMkLst>
            <pc:docMk/>
            <pc:sldMk cId="349685972" sldId="300"/>
            <ac:picMk id="5" creationId="{78FF5714-9B87-5916-8F12-67C8AFD22BF1}"/>
          </ac:picMkLst>
        </pc:picChg>
        <pc:cxnChg chg="add del">
          <ac:chgData name="TERRY BOO CHEE YEE" userId="6d4e0e7e-9185-4754-bf11-0703fdb71a23" providerId="ADAL" clId="{9A38CC23-5C88-42AE-A14A-0ACB2CA9E810}" dt="2024-07-07T11:16:31.698" v="1461" actId="11529"/>
          <ac:cxnSpMkLst>
            <pc:docMk/>
            <pc:sldMk cId="349685972" sldId="300"/>
            <ac:cxnSpMk id="5" creationId="{C7F60B3B-CB42-2B93-6C4B-26255378493E}"/>
          </ac:cxnSpMkLst>
        </pc:cxnChg>
      </pc:sldChg>
      <pc:sldChg chg="add del">
        <pc:chgData name="TERRY BOO CHEE YEE" userId="6d4e0e7e-9185-4754-bf11-0703fdb71a23" providerId="ADAL" clId="{9A38CC23-5C88-42AE-A14A-0ACB2CA9E810}" dt="2024-07-05T15:34:49.518" v="913"/>
        <pc:sldMkLst>
          <pc:docMk/>
          <pc:sldMk cId="2841293563" sldId="300"/>
        </pc:sldMkLst>
      </pc:sldChg>
      <pc:sldChg chg="modSp add mod ord">
        <pc:chgData name="TERRY BOO CHEE YEE" userId="6d4e0e7e-9185-4754-bf11-0703fdb71a23" providerId="ADAL" clId="{9A38CC23-5C88-42AE-A14A-0ACB2CA9E810}" dt="2024-07-17T13:14:47.739" v="2452" actId="2711"/>
        <pc:sldMkLst>
          <pc:docMk/>
          <pc:sldMk cId="571267018" sldId="301"/>
        </pc:sldMkLst>
        <pc:spChg chg="mod">
          <ac:chgData name="TERRY BOO CHEE YEE" userId="6d4e0e7e-9185-4754-bf11-0703fdb71a23" providerId="ADAL" clId="{9A38CC23-5C88-42AE-A14A-0ACB2CA9E810}" dt="2024-07-17T13:14:47.739" v="2452" actId="2711"/>
          <ac:spMkLst>
            <pc:docMk/>
            <pc:sldMk cId="571267018" sldId="301"/>
            <ac:spMk id="234" creationId="{00000000-0000-0000-0000-000000000000}"/>
          </ac:spMkLst>
        </pc:spChg>
        <pc:spChg chg="mod">
          <ac:chgData name="TERRY BOO CHEE YEE" userId="6d4e0e7e-9185-4754-bf11-0703fdb71a23" providerId="ADAL" clId="{9A38CC23-5C88-42AE-A14A-0ACB2CA9E810}" dt="2024-07-17T13:14:47.739" v="2452" actId="2711"/>
          <ac:spMkLst>
            <pc:docMk/>
            <pc:sldMk cId="571267018" sldId="301"/>
            <ac:spMk id="235" creationId="{00000000-0000-0000-0000-000000000000}"/>
          </ac:spMkLst>
        </pc:spChg>
      </pc:sldChg>
      <pc:sldChg chg="addSp delSp modSp del mod">
        <pc:chgData name="TERRY BOO CHEE YEE" userId="6d4e0e7e-9185-4754-bf11-0703fdb71a23" providerId="ADAL" clId="{9A38CC23-5C88-42AE-A14A-0ACB2CA9E810}" dt="2024-07-07T11:53:01.812" v="1673" actId="47"/>
        <pc:sldMkLst>
          <pc:docMk/>
          <pc:sldMk cId="2670094295" sldId="302"/>
        </pc:sldMkLst>
        <pc:spChg chg="add del mod">
          <ac:chgData name="TERRY BOO CHEE YEE" userId="6d4e0e7e-9185-4754-bf11-0703fdb71a23" providerId="ADAL" clId="{9A38CC23-5C88-42AE-A14A-0ACB2CA9E810}" dt="2024-07-07T11:46:17.489" v="1574" actId="478"/>
          <ac:spMkLst>
            <pc:docMk/>
            <pc:sldMk cId="2670094295" sldId="302"/>
            <ac:spMk id="3" creationId="{364CD4EB-1CC6-A4D4-6446-F44BEA7C0D63}"/>
          </ac:spMkLst>
        </pc:spChg>
        <pc:spChg chg="add mod">
          <ac:chgData name="TERRY BOO CHEE YEE" userId="6d4e0e7e-9185-4754-bf11-0703fdb71a23" providerId="ADAL" clId="{9A38CC23-5C88-42AE-A14A-0ACB2CA9E810}" dt="2024-07-07T11:49:21.526" v="1601" actId="1076"/>
          <ac:spMkLst>
            <pc:docMk/>
            <pc:sldMk cId="2670094295" sldId="302"/>
            <ac:spMk id="7" creationId="{47D60181-4188-EC37-AE1E-4EB8CD027D22}"/>
          </ac:spMkLst>
        </pc:spChg>
        <pc:spChg chg="mod">
          <ac:chgData name="TERRY BOO CHEE YEE" userId="6d4e0e7e-9185-4754-bf11-0703fdb71a23" providerId="ADAL" clId="{9A38CC23-5C88-42AE-A14A-0ACB2CA9E810}" dt="2024-07-07T11:48:49.852" v="1600" actId="20577"/>
          <ac:spMkLst>
            <pc:docMk/>
            <pc:sldMk cId="2670094295" sldId="302"/>
            <ac:spMk id="8" creationId="{7F7E5F47-527E-E027-6ECF-D6FCAFFA7C06}"/>
          </ac:spMkLst>
        </pc:spChg>
        <pc:spChg chg="mod">
          <ac:chgData name="TERRY BOO CHEE YEE" userId="6d4e0e7e-9185-4754-bf11-0703fdb71a23" providerId="ADAL" clId="{9A38CC23-5C88-42AE-A14A-0ACB2CA9E810}" dt="2024-07-07T11:20:08.085" v="1556" actId="20577"/>
          <ac:spMkLst>
            <pc:docMk/>
            <pc:sldMk cId="2670094295" sldId="302"/>
            <ac:spMk id="250" creationId="{00000000-0000-0000-0000-000000000000}"/>
          </ac:spMkLst>
        </pc:spChg>
        <pc:picChg chg="add mod">
          <ac:chgData name="TERRY BOO CHEE YEE" userId="6d4e0e7e-9185-4754-bf11-0703fdb71a23" providerId="ADAL" clId="{9A38CC23-5C88-42AE-A14A-0ACB2CA9E810}" dt="2024-07-07T11:49:21.526" v="1601" actId="1076"/>
          <ac:picMkLst>
            <pc:docMk/>
            <pc:sldMk cId="2670094295" sldId="302"/>
            <ac:picMk id="2" creationId="{B6158952-8344-B9C4-2A1C-192ED248FDAA}"/>
          </ac:picMkLst>
        </pc:picChg>
        <pc:picChg chg="del">
          <ac:chgData name="TERRY BOO CHEE YEE" userId="6d4e0e7e-9185-4754-bf11-0703fdb71a23" providerId="ADAL" clId="{9A38CC23-5C88-42AE-A14A-0ACB2CA9E810}" dt="2024-07-07T11:45:53.573" v="1561" actId="478"/>
          <ac:picMkLst>
            <pc:docMk/>
            <pc:sldMk cId="2670094295" sldId="302"/>
            <ac:picMk id="4" creationId="{24CAC480-35BF-53A9-F39C-1744DE2DB62C}"/>
          </ac:picMkLst>
        </pc:picChg>
        <pc:picChg chg="add mod">
          <ac:chgData name="TERRY BOO CHEE YEE" userId="6d4e0e7e-9185-4754-bf11-0703fdb71a23" providerId="ADAL" clId="{9A38CC23-5C88-42AE-A14A-0ACB2CA9E810}" dt="2024-07-07T11:49:21.526" v="1601" actId="1076"/>
          <ac:picMkLst>
            <pc:docMk/>
            <pc:sldMk cId="2670094295" sldId="302"/>
            <ac:picMk id="6" creationId="{68E9B63E-FA7D-0CF4-CEA8-70BC5CA56A58}"/>
          </ac:picMkLst>
        </pc:picChg>
      </pc:sldChg>
      <pc:sldChg chg="addSp delSp modSp del mod">
        <pc:chgData name="TERRY BOO CHEE YEE" userId="6d4e0e7e-9185-4754-bf11-0703fdb71a23" providerId="ADAL" clId="{9A38CC23-5C88-42AE-A14A-0ACB2CA9E810}" dt="2024-07-07T11:53:07.574" v="1677" actId="47"/>
        <pc:sldMkLst>
          <pc:docMk/>
          <pc:sldMk cId="3422488919" sldId="303"/>
        </pc:sldMkLst>
        <pc:spChg chg="mod">
          <ac:chgData name="TERRY BOO CHEE YEE" userId="6d4e0e7e-9185-4754-bf11-0703fdb71a23" providerId="ADAL" clId="{9A38CC23-5C88-42AE-A14A-0ACB2CA9E810}" dt="2024-07-07T11:49:33.330" v="1605" actId="1076"/>
          <ac:spMkLst>
            <pc:docMk/>
            <pc:sldMk cId="3422488919" sldId="303"/>
            <ac:spMk id="8" creationId="{7F7E5F47-527E-E027-6ECF-D6FCAFFA7C06}"/>
          </ac:spMkLst>
        </pc:spChg>
        <pc:spChg chg="mod">
          <ac:chgData name="TERRY BOO CHEE YEE" userId="6d4e0e7e-9185-4754-bf11-0703fdb71a23" providerId="ADAL" clId="{9A38CC23-5C88-42AE-A14A-0ACB2CA9E810}" dt="2024-07-07T11:49:32.692" v="1604"/>
          <ac:spMkLst>
            <pc:docMk/>
            <pc:sldMk cId="3422488919" sldId="303"/>
            <ac:spMk id="250" creationId="{00000000-0000-0000-0000-000000000000}"/>
          </ac:spMkLst>
        </pc:spChg>
        <pc:picChg chg="add mod">
          <ac:chgData name="TERRY BOO CHEE YEE" userId="6d4e0e7e-9185-4754-bf11-0703fdb71a23" providerId="ADAL" clId="{9A38CC23-5C88-42AE-A14A-0ACB2CA9E810}" dt="2024-07-07T11:50:03.333" v="1613" actId="1076"/>
          <ac:picMkLst>
            <pc:docMk/>
            <pc:sldMk cId="3422488919" sldId="303"/>
            <ac:picMk id="3" creationId="{FDCD95D4-4E33-B3E7-762E-CD4A8DE3742C}"/>
          </ac:picMkLst>
        </pc:picChg>
        <pc:picChg chg="del">
          <ac:chgData name="TERRY BOO CHEE YEE" userId="6d4e0e7e-9185-4754-bf11-0703fdb71a23" providerId="ADAL" clId="{9A38CC23-5C88-42AE-A14A-0ACB2CA9E810}" dt="2024-07-07T11:49:53.369" v="1607" actId="478"/>
          <ac:picMkLst>
            <pc:docMk/>
            <pc:sldMk cId="3422488919" sldId="303"/>
            <ac:picMk id="4" creationId="{24CAC480-35BF-53A9-F39C-1744DE2DB62C}"/>
          </ac:picMkLst>
        </pc:picChg>
      </pc:sldChg>
      <pc:sldChg chg="modSp del mod">
        <pc:chgData name="TERRY BOO CHEE YEE" userId="6d4e0e7e-9185-4754-bf11-0703fdb71a23" providerId="ADAL" clId="{9A38CC23-5C88-42AE-A14A-0ACB2CA9E810}" dt="2024-07-07T11:53:27.577" v="1687" actId="47"/>
        <pc:sldMkLst>
          <pc:docMk/>
          <pc:sldMk cId="4176239490" sldId="304"/>
        </pc:sldMkLst>
        <pc:spChg chg="mod">
          <ac:chgData name="TERRY BOO CHEE YEE" userId="6d4e0e7e-9185-4754-bf11-0703fdb71a23" providerId="ADAL" clId="{9A38CC23-5C88-42AE-A14A-0ACB2CA9E810}" dt="2024-07-07T11:50:56.308" v="1631" actId="1076"/>
          <ac:spMkLst>
            <pc:docMk/>
            <pc:sldMk cId="4176239490" sldId="304"/>
            <ac:spMk id="8" creationId="{7F7E5F47-527E-E027-6ECF-D6FCAFFA7C06}"/>
          </ac:spMkLst>
        </pc:spChg>
        <pc:spChg chg="mod">
          <ac:chgData name="TERRY BOO CHEE YEE" userId="6d4e0e7e-9185-4754-bf11-0703fdb71a23" providerId="ADAL" clId="{9A38CC23-5C88-42AE-A14A-0ACB2CA9E810}" dt="2024-07-07T11:50:55.195" v="1630" actId="20577"/>
          <ac:spMkLst>
            <pc:docMk/>
            <pc:sldMk cId="4176239490" sldId="304"/>
            <ac:spMk id="250" creationId="{00000000-0000-0000-0000-000000000000}"/>
          </ac:spMkLst>
        </pc:spChg>
      </pc:sldChg>
      <pc:sldChg chg="modSp del mod">
        <pc:chgData name="TERRY BOO CHEE YEE" userId="6d4e0e7e-9185-4754-bf11-0703fdb71a23" providerId="ADAL" clId="{9A38CC23-5C88-42AE-A14A-0ACB2CA9E810}" dt="2024-07-17T13:13:49.461" v="2423" actId="2711"/>
        <pc:sldMkLst>
          <pc:docMk/>
          <pc:sldMk cId="4046458387" sldId="305"/>
        </pc:sldMkLst>
        <pc:spChg chg="add del mod">
          <ac:chgData name="TERRY BOO CHEE YEE" userId="6d4e0e7e-9185-4754-bf11-0703fdb71a23" providerId="ADAL" clId="{9A38CC23-5C88-42AE-A14A-0ACB2CA9E810}" dt="2024-07-07T11:52:26.141" v="1653" actId="478"/>
          <ac:spMkLst>
            <pc:docMk/>
            <pc:sldMk cId="4046458387" sldId="305"/>
            <ac:spMk id="3" creationId="{9C998016-ACD1-F704-A8CA-1AEBD08AD7F1}"/>
          </ac:spMkLst>
        </pc:spChg>
        <pc:spChg chg="mod">
          <ac:chgData name="TERRY BOO CHEE YEE" userId="6d4e0e7e-9185-4754-bf11-0703fdb71a23" providerId="ADAL" clId="{9A38CC23-5C88-42AE-A14A-0ACB2CA9E810}" dt="2024-07-17T13:13:49.461" v="2423" actId="2711"/>
          <ac:spMkLst>
            <pc:docMk/>
            <pc:sldMk cId="4046458387" sldId="305"/>
            <ac:spMk id="4" creationId="{999A894D-79EE-D423-9962-DE4BC9B784C4}"/>
          </ac:spMkLst>
        </pc:spChg>
        <pc:spChg chg="mod">
          <ac:chgData name="TERRY BOO CHEE YEE" userId="6d4e0e7e-9185-4754-bf11-0703fdb71a23" providerId="ADAL" clId="{9A38CC23-5C88-42AE-A14A-0ACB2CA9E810}" dt="2024-07-17T13:13:49.461" v="2423" actId="2711"/>
          <ac:spMkLst>
            <pc:docMk/>
            <pc:sldMk cId="4046458387" sldId="305"/>
            <ac:spMk id="5" creationId="{9D6AFB59-D4B0-1377-6A9A-A1ED550F0EE0}"/>
          </ac:spMkLst>
        </pc:spChg>
        <pc:spChg chg="del">
          <ac:chgData name="TERRY BOO CHEE YEE" userId="6d4e0e7e-9185-4754-bf11-0703fdb71a23" providerId="ADAL" clId="{9A38CC23-5C88-42AE-A14A-0ACB2CA9E810}" dt="2024-07-07T11:52:24.877" v="1652" actId="478"/>
          <ac:spMkLst>
            <pc:docMk/>
            <pc:sldMk cId="4046458387" sldId="305"/>
            <ac:spMk id="24" creationId="{74B262A4-684A-691E-E796-47EF789A42BE}"/>
          </ac:spMkLst>
        </pc:spChg>
        <pc:spChg chg="del">
          <ac:chgData name="TERRY BOO CHEE YEE" userId="6d4e0e7e-9185-4754-bf11-0703fdb71a23" providerId="ADAL" clId="{9A38CC23-5C88-42AE-A14A-0ACB2CA9E810}" dt="2024-07-07T11:52:24.877" v="1652" actId="478"/>
          <ac:spMkLst>
            <pc:docMk/>
            <pc:sldMk cId="4046458387" sldId="305"/>
            <ac:spMk id="25" creationId="{569A90CD-FF0A-4F39-2806-F2259F913A1F}"/>
          </ac:spMkLst>
        </pc:spChg>
        <pc:picChg chg="add mod">
          <ac:chgData name="TERRY BOO CHEE YEE" userId="6d4e0e7e-9185-4754-bf11-0703fdb71a23" providerId="ADAL" clId="{9A38CC23-5C88-42AE-A14A-0ACB2CA9E810}" dt="2024-07-07T11:52:29.439" v="1654"/>
          <ac:picMkLst>
            <pc:docMk/>
            <pc:sldMk cId="4046458387" sldId="305"/>
            <ac:picMk id="6" creationId="{AD9DEE60-E42C-60DD-35C7-A53E51386075}"/>
          </ac:picMkLst>
        </pc:picChg>
        <pc:picChg chg="add mod">
          <ac:chgData name="TERRY BOO CHEE YEE" userId="6d4e0e7e-9185-4754-bf11-0703fdb71a23" providerId="ADAL" clId="{9A38CC23-5C88-42AE-A14A-0ACB2CA9E810}" dt="2024-07-07T11:52:29.439" v="1654"/>
          <ac:picMkLst>
            <pc:docMk/>
            <pc:sldMk cId="4046458387" sldId="305"/>
            <ac:picMk id="7" creationId="{17834EDE-D23B-D850-8D11-8B892521C2AB}"/>
          </ac:picMkLst>
        </pc:picChg>
        <pc:picChg chg="add mod">
          <ac:chgData name="TERRY BOO CHEE YEE" userId="6d4e0e7e-9185-4754-bf11-0703fdb71a23" providerId="ADAL" clId="{9A38CC23-5C88-42AE-A14A-0ACB2CA9E810}" dt="2024-07-07T11:52:29.439" v="1654"/>
          <ac:picMkLst>
            <pc:docMk/>
            <pc:sldMk cId="4046458387" sldId="305"/>
            <ac:picMk id="8" creationId="{B12DE339-5A43-DF22-3BD3-DB441521649E}"/>
          </ac:picMkLst>
        </pc:picChg>
        <pc:picChg chg="del">
          <ac:chgData name="TERRY BOO CHEE YEE" userId="6d4e0e7e-9185-4754-bf11-0703fdb71a23" providerId="ADAL" clId="{9A38CC23-5C88-42AE-A14A-0ACB2CA9E810}" dt="2024-07-07T11:52:24.877" v="1652" actId="478"/>
          <ac:picMkLst>
            <pc:docMk/>
            <pc:sldMk cId="4046458387" sldId="305"/>
            <ac:picMk id="26" creationId="{9F9D1CD9-7C1F-11A5-3DDD-5AE1243E0C58}"/>
          </ac:picMkLst>
        </pc:picChg>
        <pc:picChg chg="del">
          <ac:chgData name="TERRY BOO CHEE YEE" userId="6d4e0e7e-9185-4754-bf11-0703fdb71a23" providerId="ADAL" clId="{9A38CC23-5C88-42AE-A14A-0ACB2CA9E810}" dt="2024-07-07T11:52:24.877" v="1652" actId="478"/>
          <ac:picMkLst>
            <pc:docMk/>
            <pc:sldMk cId="4046458387" sldId="305"/>
            <ac:picMk id="27" creationId="{E127E27C-CB4A-FAD0-0B53-F84BA0435FD1}"/>
          </ac:picMkLst>
        </pc:picChg>
      </pc:sldChg>
      <pc:sldChg chg="addSp delSp modSp add mod">
        <pc:chgData name="TERRY BOO CHEE YEE" userId="6d4e0e7e-9185-4754-bf11-0703fdb71a23" providerId="ADAL" clId="{9A38CC23-5C88-42AE-A14A-0ACB2CA9E810}" dt="2024-07-07T11:52:42.754" v="1660"/>
        <pc:sldMkLst>
          <pc:docMk/>
          <pc:sldMk cId="3468329968" sldId="306"/>
        </pc:sldMkLst>
        <pc:spChg chg="add del mod">
          <ac:chgData name="TERRY BOO CHEE YEE" userId="6d4e0e7e-9185-4754-bf11-0703fdb71a23" providerId="ADAL" clId="{9A38CC23-5C88-42AE-A14A-0ACB2CA9E810}" dt="2024-07-07T11:52:36.108" v="1658" actId="478"/>
          <ac:spMkLst>
            <pc:docMk/>
            <pc:sldMk cId="3468329968" sldId="306"/>
            <ac:spMk id="3" creationId="{91E95CF2-13AB-A325-0A25-A194332D96B9}"/>
          </ac:spMkLst>
        </pc:spChg>
        <pc:spChg chg="add mod">
          <ac:chgData name="TERRY BOO CHEE YEE" userId="6d4e0e7e-9185-4754-bf11-0703fdb71a23" providerId="ADAL" clId="{9A38CC23-5C88-42AE-A14A-0ACB2CA9E810}" dt="2024-07-07T11:52:42.754" v="1660"/>
          <ac:spMkLst>
            <pc:docMk/>
            <pc:sldMk cId="3468329968" sldId="306"/>
            <ac:spMk id="4" creationId="{8BB22E9D-F9FD-C84F-4F5E-7D3B98E6D3D0}"/>
          </ac:spMkLst>
        </pc:spChg>
        <pc:spChg chg="add mod">
          <ac:chgData name="TERRY BOO CHEE YEE" userId="6d4e0e7e-9185-4754-bf11-0703fdb71a23" providerId="ADAL" clId="{9A38CC23-5C88-42AE-A14A-0ACB2CA9E810}" dt="2024-07-07T11:52:42.754" v="1660"/>
          <ac:spMkLst>
            <pc:docMk/>
            <pc:sldMk cId="3468329968" sldId="306"/>
            <ac:spMk id="6" creationId="{6EB5C7A5-DB66-A8DC-6819-9DFB23AA271C}"/>
          </ac:spMkLst>
        </pc:spChg>
        <pc:spChg chg="del">
          <ac:chgData name="TERRY BOO CHEE YEE" userId="6d4e0e7e-9185-4754-bf11-0703fdb71a23" providerId="ADAL" clId="{9A38CC23-5C88-42AE-A14A-0ACB2CA9E810}" dt="2024-07-07T11:52:35.106" v="1657" actId="478"/>
          <ac:spMkLst>
            <pc:docMk/>
            <pc:sldMk cId="3468329968" sldId="306"/>
            <ac:spMk id="24" creationId="{74B262A4-684A-691E-E796-47EF789A42BE}"/>
          </ac:spMkLst>
        </pc:spChg>
        <pc:spChg chg="del">
          <ac:chgData name="TERRY BOO CHEE YEE" userId="6d4e0e7e-9185-4754-bf11-0703fdb71a23" providerId="ADAL" clId="{9A38CC23-5C88-42AE-A14A-0ACB2CA9E810}" dt="2024-07-07T11:52:35.106" v="1657" actId="478"/>
          <ac:spMkLst>
            <pc:docMk/>
            <pc:sldMk cId="3468329968" sldId="306"/>
            <ac:spMk id="25" creationId="{569A90CD-FF0A-4F39-2806-F2259F913A1F}"/>
          </ac:spMkLst>
        </pc:spChg>
        <pc:picChg chg="add mod">
          <ac:chgData name="TERRY BOO CHEE YEE" userId="6d4e0e7e-9185-4754-bf11-0703fdb71a23" providerId="ADAL" clId="{9A38CC23-5C88-42AE-A14A-0ACB2CA9E810}" dt="2024-07-07T11:52:42.754" v="1660"/>
          <ac:picMkLst>
            <pc:docMk/>
            <pc:sldMk cId="3468329968" sldId="306"/>
            <ac:picMk id="5" creationId="{11A510C6-B017-6B73-E30C-A60430D68C59}"/>
          </ac:picMkLst>
        </pc:picChg>
        <pc:picChg chg="add mod">
          <ac:chgData name="TERRY BOO CHEE YEE" userId="6d4e0e7e-9185-4754-bf11-0703fdb71a23" providerId="ADAL" clId="{9A38CC23-5C88-42AE-A14A-0ACB2CA9E810}" dt="2024-07-07T11:52:42.754" v="1660"/>
          <ac:picMkLst>
            <pc:docMk/>
            <pc:sldMk cId="3468329968" sldId="306"/>
            <ac:picMk id="7" creationId="{7A6D2348-7090-4A1B-02E9-BDFA3B162D7A}"/>
          </ac:picMkLst>
        </pc:picChg>
        <pc:picChg chg="del">
          <ac:chgData name="TERRY BOO CHEE YEE" userId="6d4e0e7e-9185-4754-bf11-0703fdb71a23" providerId="ADAL" clId="{9A38CC23-5C88-42AE-A14A-0ACB2CA9E810}" dt="2024-07-07T11:52:35.106" v="1657" actId="478"/>
          <ac:picMkLst>
            <pc:docMk/>
            <pc:sldMk cId="3468329968" sldId="306"/>
            <ac:picMk id="26" creationId="{9F9D1CD9-7C1F-11A5-3DDD-5AE1243E0C58}"/>
          </ac:picMkLst>
        </pc:picChg>
        <pc:picChg chg="del">
          <ac:chgData name="TERRY BOO CHEE YEE" userId="6d4e0e7e-9185-4754-bf11-0703fdb71a23" providerId="ADAL" clId="{9A38CC23-5C88-42AE-A14A-0ACB2CA9E810}" dt="2024-07-07T11:52:35.106" v="1657" actId="478"/>
          <ac:picMkLst>
            <pc:docMk/>
            <pc:sldMk cId="3468329968" sldId="306"/>
            <ac:picMk id="27" creationId="{E127E27C-CB4A-FAD0-0B53-F84BA0435FD1}"/>
          </ac:picMkLst>
        </pc:picChg>
      </pc:sldChg>
      <pc:sldChg chg="addSp modSp del mod">
        <pc:chgData name="TERRY BOO CHEE YEE" userId="6d4e0e7e-9185-4754-bf11-0703fdb71a23" providerId="ADAL" clId="{9A38CC23-5C88-42AE-A14A-0ACB2CA9E810}" dt="2024-07-17T13:52:01.222" v="2628" actId="1076"/>
        <pc:sldMkLst>
          <pc:docMk/>
          <pc:sldMk cId="252650018" sldId="307"/>
        </pc:sldMkLst>
        <pc:spChg chg="mod">
          <ac:chgData name="TERRY BOO CHEE YEE" userId="6d4e0e7e-9185-4754-bf11-0703fdb71a23" providerId="ADAL" clId="{9A38CC23-5C88-42AE-A14A-0ACB2CA9E810}" dt="2024-07-17T13:14:00.310" v="2426" actId="2711"/>
          <ac:spMkLst>
            <pc:docMk/>
            <pc:sldMk cId="252650018" sldId="307"/>
            <ac:spMk id="2" creationId="{E5ED2DFA-DA36-2163-22BE-45479C3D8E24}"/>
          </ac:spMkLst>
        </pc:spChg>
        <pc:spChg chg="mod">
          <ac:chgData name="TERRY BOO CHEE YEE" userId="6d4e0e7e-9185-4754-bf11-0703fdb71a23" providerId="ADAL" clId="{9A38CC23-5C88-42AE-A14A-0ACB2CA9E810}" dt="2024-07-17T13:52:01.222" v="2628" actId="1076"/>
          <ac:spMkLst>
            <pc:docMk/>
            <pc:sldMk cId="252650018" sldId="307"/>
            <ac:spMk id="3" creationId="{05294BF7-7264-E7E3-E769-236A10E482AD}"/>
          </ac:spMkLst>
        </pc:spChg>
        <pc:spChg chg="mod">
          <ac:chgData name="TERRY BOO CHEE YEE" userId="6d4e0e7e-9185-4754-bf11-0703fdb71a23" providerId="ADAL" clId="{9A38CC23-5C88-42AE-A14A-0ACB2CA9E810}" dt="2024-07-17T13:51:57.910" v="2627" actId="1076"/>
          <ac:spMkLst>
            <pc:docMk/>
            <pc:sldMk cId="252650018" sldId="307"/>
            <ac:spMk id="6" creationId="{1DC4545E-C7EF-BAE0-654C-4BEFDBEA346D}"/>
          </ac:spMkLst>
        </pc:spChg>
        <pc:spChg chg="add mod">
          <ac:chgData name="TERRY BOO CHEE YEE" userId="6d4e0e7e-9185-4754-bf11-0703fdb71a23" providerId="ADAL" clId="{9A38CC23-5C88-42AE-A14A-0ACB2CA9E810}" dt="2024-07-17T13:51:51.583" v="2625" actId="14100"/>
          <ac:spMkLst>
            <pc:docMk/>
            <pc:sldMk cId="252650018" sldId="307"/>
            <ac:spMk id="7" creationId="{27C14211-78C9-98A5-B151-840EBBA292C4}"/>
          </ac:spMkLst>
        </pc:spChg>
        <pc:picChg chg="mod">
          <ac:chgData name="TERRY BOO CHEE YEE" userId="6d4e0e7e-9185-4754-bf11-0703fdb71a23" providerId="ADAL" clId="{9A38CC23-5C88-42AE-A14A-0ACB2CA9E810}" dt="2024-07-17T13:51:57.910" v="2627" actId="1076"/>
          <ac:picMkLst>
            <pc:docMk/>
            <pc:sldMk cId="252650018" sldId="307"/>
            <ac:picMk id="4" creationId="{D66C307B-DAC7-8527-6C8D-F83AE48B62C8}"/>
          </ac:picMkLst>
        </pc:picChg>
        <pc:picChg chg="mod">
          <ac:chgData name="TERRY BOO CHEE YEE" userId="6d4e0e7e-9185-4754-bf11-0703fdb71a23" providerId="ADAL" clId="{9A38CC23-5C88-42AE-A14A-0ACB2CA9E810}" dt="2024-07-17T13:51:57.910" v="2627" actId="1076"/>
          <ac:picMkLst>
            <pc:docMk/>
            <pc:sldMk cId="252650018" sldId="307"/>
            <ac:picMk id="5" creationId="{54467437-73DF-00D8-D5B6-84A8980E5D8C}"/>
          </ac:picMkLst>
        </pc:picChg>
      </pc:sldChg>
      <pc:sldChg chg="modSp del mod">
        <pc:chgData name="TERRY BOO CHEE YEE" userId="6d4e0e7e-9185-4754-bf11-0703fdb71a23" providerId="ADAL" clId="{9A38CC23-5C88-42AE-A14A-0ACB2CA9E810}" dt="2024-07-17T13:53:22.251" v="2654" actId="1076"/>
        <pc:sldMkLst>
          <pc:docMk/>
          <pc:sldMk cId="2326908988" sldId="308"/>
        </pc:sldMkLst>
        <pc:spChg chg="add mod">
          <ac:chgData name="TERRY BOO CHEE YEE" userId="6d4e0e7e-9185-4754-bf11-0703fdb71a23" providerId="ADAL" clId="{9A38CC23-5C88-42AE-A14A-0ACB2CA9E810}" dt="2024-07-07T11:52:56.745" v="1671"/>
          <ac:spMkLst>
            <pc:docMk/>
            <pc:sldMk cId="2326908988" sldId="308"/>
            <ac:spMk id="2" creationId="{D0C08EC6-A8A1-BEDE-B210-FDEB56AF432D}"/>
          </ac:spMkLst>
        </pc:spChg>
        <pc:spChg chg="add mod">
          <ac:chgData name="TERRY BOO CHEE YEE" userId="6d4e0e7e-9185-4754-bf11-0703fdb71a23" providerId="ADAL" clId="{9A38CC23-5C88-42AE-A14A-0ACB2CA9E810}" dt="2024-07-07T11:52:56.745" v="1671"/>
          <ac:spMkLst>
            <pc:docMk/>
            <pc:sldMk cId="2326908988" sldId="308"/>
            <ac:spMk id="5" creationId="{249678EB-806F-B823-006E-7FA03E6BAB27}"/>
          </ac:spMkLst>
        </pc:spChg>
        <pc:spChg chg="mod">
          <ac:chgData name="TERRY BOO CHEE YEE" userId="6d4e0e7e-9185-4754-bf11-0703fdb71a23" providerId="ADAL" clId="{9A38CC23-5C88-42AE-A14A-0ACB2CA9E810}" dt="2024-07-17T13:14:04.567" v="2427" actId="2711"/>
          <ac:spMkLst>
            <pc:docMk/>
            <pc:sldMk cId="2326908988" sldId="308"/>
            <ac:spMk id="6" creationId="{2EA72CE6-3C5E-BED4-7323-A93DBF0C6707}"/>
          </ac:spMkLst>
        </pc:spChg>
        <pc:spChg chg="mod">
          <ac:chgData name="TERRY BOO CHEE YEE" userId="6d4e0e7e-9185-4754-bf11-0703fdb71a23" providerId="ADAL" clId="{9A38CC23-5C88-42AE-A14A-0ACB2CA9E810}" dt="2024-07-17T13:53:18.454" v="2653" actId="1076"/>
          <ac:spMkLst>
            <pc:docMk/>
            <pc:sldMk cId="2326908988" sldId="308"/>
            <ac:spMk id="7" creationId="{424AD131-346A-5706-131E-2E9E3382B8C3}"/>
          </ac:spMkLst>
        </pc:spChg>
        <pc:spChg chg="mod">
          <ac:chgData name="TERRY BOO CHEE YEE" userId="6d4e0e7e-9185-4754-bf11-0703fdb71a23" providerId="ADAL" clId="{9A38CC23-5C88-42AE-A14A-0ACB2CA9E810}" dt="2024-07-17T13:53:22.251" v="2654" actId="1076"/>
          <ac:spMkLst>
            <pc:docMk/>
            <pc:sldMk cId="2326908988" sldId="308"/>
            <ac:spMk id="10" creationId="{EEEBA684-C9FC-100E-689D-E351DC4280A7}"/>
          </ac:spMkLst>
        </pc:spChg>
        <pc:picChg chg="add mod">
          <ac:chgData name="TERRY BOO CHEE YEE" userId="6d4e0e7e-9185-4754-bf11-0703fdb71a23" providerId="ADAL" clId="{9A38CC23-5C88-42AE-A14A-0ACB2CA9E810}" dt="2024-07-07T11:52:56.745" v="1671"/>
          <ac:picMkLst>
            <pc:docMk/>
            <pc:sldMk cId="2326908988" sldId="308"/>
            <ac:picMk id="3" creationId="{4D8489B5-7063-8B72-B55D-E81417D3D588}"/>
          </ac:picMkLst>
        </pc:picChg>
        <pc:picChg chg="add mod">
          <ac:chgData name="TERRY BOO CHEE YEE" userId="6d4e0e7e-9185-4754-bf11-0703fdb71a23" providerId="ADAL" clId="{9A38CC23-5C88-42AE-A14A-0ACB2CA9E810}" dt="2024-07-07T11:52:56.745" v="1671"/>
          <ac:picMkLst>
            <pc:docMk/>
            <pc:sldMk cId="2326908988" sldId="308"/>
            <ac:picMk id="4" creationId="{D2DCA248-7F17-2E5A-5840-4A705B038E13}"/>
          </ac:picMkLst>
        </pc:picChg>
        <pc:picChg chg="mod">
          <ac:chgData name="TERRY BOO CHEE YEE" userId="6d4e0e7e-9185-4754-bf11-0703fdb71a23" providerId="ADAL" clId="{9A38CC23-5C88-42AE-A14A-0ACB2CA9E810}" dt="2024-07-17T13:53:22.251" v="2654" actId="1076"/>
          <ac:picMkLst>
            <pc:docMk/>
            <pc:sldMk cId="2326908988" sldId="308"/>
            <ac:picMk id="8" creationId="{264D800F-D9A2-6AB8-83CE-829C74A07214}"/>
          </ac:picMkLst>
        </pc:picChg>
        <pc:picChg chg="mod">
          <ac:chgData name="TERRY BOO CHEE YEE" userId="6d4e0e7e-9185-4754-bf11-0703fdb71a23" providerId="ADAL" clId="{9A38CC23-5C88-42AE-A14A-0ACB2CA9E810}" dt="2024-07-17T13:53:22.251" v="2654" actId="1076"/>
          <ac:picMkLst>
            <pc:docMk/>
            <pc:sldMk cId="2326908988" sldId="308"/>
            <ac:picMk id="9" creationId="{218ADF14-484E-16C8-E797-C44BB6093386}"/>
          </ac:picMkLst>
        </pc:picChg>
      </pc:sldChg>
      <pc:sldChg chg="addSp delSp modSp add ord">
        <pc:chgData name="TERRY BOO CHEE YEE" userId="6d4e0e7e-9185-4754-bf11-0703fdb71a23" providerId="ADAL" clId="{9A38CC23-5C88-42AE-A14A-0ACB2CA9E810}" dt="2024-07-07T13:21:25.001" v="2004"/>
        <pc:sldMkLst>
          <pc:docMk/>
          <pc:sldMk cId="1557447827" sldId="309"/>
        </pc:sldMkLst>
        <pc:spChg chg="add mod">
          <ac:chgData name="TERRY BOO CHEE YEE" userId="6d4e0e7e-9185-4754-bf11-0703fdb71a23" providerId="ADAL" clId="{9A38CC23-5C88-42AE-A14A-0ACB2CA9E810}" dt="2024-07-07T13:21:23.266" v="2002"/>
          <ac:spMkLst>
            <pc:docMk/>
            <pc:sldMk cId="1557447827" sldId="309"/>
            <ac:spMk id="2" creationId="{57FD5271-E00C-D369-B96A-BE7BC197E416}"/>
          </ac:spMkLst>
        </pc:spChg>
        <pc:spChg chg="add mod">
          <ac:chgData name="TERRY BOO CHEE YEE" userId="6d4e0e7e-9185-4754-bf11-0703fdb71a23" providerId="ADAL" clId="{9A38CC23-5C88-42AE-A14A-0ACB2CA9E810}" dt="2024-07-17T14:41:50.461" v="3316" actId="12"/>
          <ac:spMkLst>
            <pc:docMk/>
            <pc:sldMk cId="1557447827" sldId="309"/>
            <ac:spMk id="3" creationId="{575072CF-2115-1396-4F55-8F688F3CAB56}"/>
          </ac:spMkLst>
        </pc:spChg>
        <pc:spChg chg="add mod">
          <ac:chgData name="TERRY BOO CHEE YEE" userId="6d4e0e7e-9185-4754-bf11-0703fdb71a23" providerId="ADAL" clId="{9A38CC23-5C88-42AE-A14A-0ACB2CA9E810}" dt="2024-07-07T13:21:25.001" v="2004"/>
          <ac:spMkLst>
            <pc:docMk/>
            <pc:sldMk cId="1557447827" sldId="309"/>
            <ac:spMk id="3" creationId="{F57097F8-6278-DEDB-7FA2-1186A00F2BAE}"/>
          </ac:spMkLst>
        </pc:spChg>
        <pc:picChg chg="add del mod">
          <ac:chgData name="TERRY BOO CHEE YEE" userId="6d4e0e7e-9185-4754-bf11-0703fdb71a23" providerId="ADAL" clId="{9A38CC23-5C88-42AE-A14A-0ACB2CA9E810}" dt="2024-07-07T13:21:13.678" v="1997" actId="478"/>
          <ac:picMkLst>
            <pc:docMk/>
            <pc:sldMk cId="1557447827" sldId="309"/>
            <ac:picMk id="2050" creationId="{BB6F2731-F47B-E057-A00D-9476DB87B8F1}"/>
          </ac:picMkLst>
        </pc:picChg>
      </pc:sldChg>
      <pc:sldChg chg="addSp modSp add mod ord">
        <pc:chgData name="TERRY BOO CHEE YEE" userId="6d4e0e7e-9185-4754-bf11-0703fdb71a23" providerId="ADAL" clId="{9A38CC23-5C88-42AE-A14A-0ACB2CA9E810}" dt="2024-07-07T12:54:34.052" v="1952" actId="1076"/>
        <pc:sldMkLst>
          <pc:docMk/>
          <pc:sldMk cId="2496581921" sldId="310"/>
        </pc:sldMkLst>
        <pc:spChg chg="add mod">
          <ac:chgData name="TERRY BOO CHEE YEE" userId="6d4e0e7e-9185-4754-bf11-0703fdb71a23" providerId="ADAL" clId="{9A38CC23-5C88-42AE-A14A-0ACB2CA9E810}" dt="2024-07-07T11:53:06.294" v="1676"/>
          <ac:spMkLst>
            <pc:docMk/>
            <pc:sldMk cId="2496581921" sldId="310"/>
            <ac:spMk id="2" creationId="{764B0F99-1D0F-2CE9-4865-26FDC1D94640}"/>
          </ac:spMkLst>
        </pc:spChg>
        <pc:spChg chg="add mod">
          <ac:chgData name="TERRY BOO CHEE YEE" userId="6d4e0e7e-9185-4754-bf11-0703fdb71a23" providerId="ADAL" clId="{9A38CC23-5C88-42AE-A14A-0ACB2CA9E810}" dt="2024-07-07T12:54:34.052" v="1952" actId="1076"/>
          <ac:spMkLst>
            <pc:docMk/>
            <pc:sldMk cId="2496581921" sldId="310"/>
            <ac:spMk id="3" creationId="{4F145413-DACB-F907-9907-B170DE124DA4}"/>
          </ac:spMkLst>
        </pc:spChg>
        <pc:picChg chg="add mod">
          <ac:chgData name="TERRY BOO CHEE YEE" userId="6d4e0e7e-9185-4754-bf11-0703fdb71a23" providerId="ADAL" clId="{9A38CC23-5C88-42AE-A14A-0ACB2CA9E810}" dt="2024-07-07T11:54:37.477" v="1699" actId="1076"/>
          <ac:picMkLst>
            <pc:docMk/>
            <pc:sldMk cId="2496581921" sldId="310"/>
            <ac:picMk id="4" creationId="{7C3B376C-FB2D-C2CA-73B1-362E8AD31076}"/>
          </ac:picMkLst>
        </pc:picChg>
        <pc:picChg chg="add mod">
          <ac:chgData name="TERRY BOO CHEE YEE" userId="6d4e0e7e-9185-4754-bf11-0703fdb71a23" providerId="ADAL" clId="{9A38CC23-5C88-42AE-A14A-0ACB2CA9E810}" dt="2024-07-07T11:54:37.477" v="1699" actId="1076"/>
          <ac:picMkLst>
            <pc:docMk/>
            <pc:sldMk cId="2496581921" sldId="310"/>
            <ac:picMk id="6" creationId="{8039230B-6AD7-8993-0492-950DCE6ABD27}"/>
          </ac:picMkLst>
        </pc:picChg>
      </pc:sldChg>
      <pc:sldChg chg="addSp delSp modSp add mod">
        <pc:chgData name="TERRY BOO CHEE YEE" userId="6d4e0e7e-9185-4754-bf11-0703fdb71a23" providerId="ADAL" clId="{9A38CC23-5C88-42AE-A14A-0ACB2CA9E810}" dt="2024-07-17T13:56:38.653" v="2719" actId="20577"/>
        <pc:sldMkLst>
          <pc:docMk/>
          <pc:sldMk cId="1732169610" sldId="311"/>
        </pc:sldMkLst>
        <pc:spChg chg="add del mod">
          <ac:chgData name="TERRY BOO CHEE YEE" userId="6d4e0e7e-9185-4754-bf11-0703fdb71a23" providerId="ADAL" clId="{9A38CC23-5C88-42AE-A14A-0ACB2CA9E810}" dt="2024-07-07T11:53:22.810" v="1685" actId="478"/>
          <ac:spMkLst>
            <pc:docMk/>
            <pc:sldMk cId="1732169610" sldId="311"/>
            <ac:spMk id="3" creationId="{85D24E42-B9AE-3D1A-CED9-7B02BF9E9FC4}"/>
          </ac:spMkLst>
        </pc:spChg>
        <pc:spChg chg="add mod">
          <ac:chgData name="TERRY BOO CHEE YEE" userId="6d4e0e7e-9185-4754-bf11-0703fdb71a23" providerId="ADAL" clId="{9A38CC23-5C88-42AE-A14A-0ACB2CA9E810}" dt="2024-07-17T13:54:40.246" v="2673" actId="1076"/>
          <ac:spMkLst>
            <pc:docMk/>
            <pc:sldMk cId="1732169610" sldId="311"/>
            <ac:spMk id="4" creationId="{2C4B8EF8-944E-0916-77CB-48CC78FC8402}"/>
          </ac:spMkLst>
        </pc:spChg>
        <pc:spChg chg="add mod">
          <ac:chgData name="TERRY BOO CHEE YEE" userId="6d4e0e7e-9185-4754-bf11-0703fdb71a23" providerId="ADAL" clId="{9A38CC23-5C88-42AE-A14A-0ACB2CA9E810}" dt="2024-07-17T13:55:53.805" v="2705" actId="1076"/>
          <ac:spMkLst>
            <pc:docMk/>
            <pc:sldMk cId="1732169610" sldId="311"/>
            <ac:spMk id="5" creationId="{332AC637-D215-979A-B4CC-EBC2C17BEAB6}"/>
          </ac:spMkLst>
        </pc:spChg>
        <pc:spChg chg="del">
          <ac:chgData name="TERRY BOO CHEE YEE" userId="6d4e0e7e-9185-4754-bf11-0703fdb71a23" providerId="ADAL" clId="{9A38CC23-5C88-42AE-A14A-0ACB2CA9E810}" dt="2024-07-07T11:53:21.902" v="1684" actId="478"/>
          <ac:spMkLst>
            <pc:docMk/>
            <pc:sldMk cId="1732169610" sldId="311"/>
            <ac:spMk id="6" creationId="{2EA72CE6-3C5E-BED4-7323-A93DBF0C6707}"/>
          </ac:spMkLst>
        </pc:spChg>
        <pc:spChg chg="add del">
          <ac:chgData name="TERRY BOO CHEE YEE" userId="6d4e0e7e-9185-4754-bf11-0703fdb71a23" providerId="ADAL" clId="{9A38CC23-5C88-42AE-A14A-0ACB2CA9E810}" dt="2024-07-17T13:55:56.781" v="2706" actId="21"/>
          <ac:spMkLst>
            <pc:docMk/>
            <pc:sldMk cId="1732169610" sldId="311"/>
            <ac:spMk id="7" creationId="{3C5E56BC-E503-E3F9-16C3-2BE037C3D50D}"/>
          </ac:spMkLst>
        </pc:spChg>
        <pc:spChg chg="del">
          <ac:chgData name="TERRY BOO CHEE YEE" userId="6d4e0e7e-9185-4754-bf11-0703fdb71a23" providerId="ADAL" clId="{9A38CC23-5C88-42AE-A14A-0ACB2CA9E810}" dt="2024-07-07T11:53:20.113" v="1683" actId="478"/>
          <ac:spMkLst>
            <pc:docMk/>
            <pc:sldMk cId="1732169610" sldId="311"/>
            <ac:spMk id="7" creationId="{424AD131-346A-5706-131E-2E9E3382B8C3}"/>
          </ac:spMkLst>
        </pc:spChg>
        <pc:spChg chg="add mod">
          <ac:chgData name="TERRY BOO CHEE YEE" userId="6d4e0e7e-9185-4754-bf11-0703fdb71a23" providerId="ADAL" clId="{9A38CC23-5C88-42AE-A14A-0ACB2CA9E810}" dt="2024-07-17T13:56:38.653" v="2719" actId="20577"/>
          <ac:spMkLst>
            <pc:docMk/>
            <pc:sldMk cId="1732169610" sldId="311"/>
            <ac:spMk id="8" creationId="{A498FAE7-292B-6B8A-5265-FED7FB3DEABD}"/>
          </ac:spMkLst>
        </pc:spChg>
        <pc:spChg chg="del">
          <ac:chgData name="TERRY BOO CHEE YEE" userId="6d4e0e7e-9185-4754-bf11-0703fdb71a23" providerId="ADAL" clId="{9A38CC23-5C88-42AE-A14A-0ACB2CA9E810}" dt="2024-07-07T11:53:20.113" v="1683" actId="478"/>
          <ac:spMkLst>
            <pc:docMk/>
            <pc:sldMk cId="1732169610" sldId="311"/>
            <ac:spMk id="10" creationId="{EEEBA684-C9FC-100E-689D-E351DC4280A7}"/>
          </ac:spMkLst>
        </pc:spChg>
        <pc:spChg chg="add del mod">
          <ac:chgData name="TERRY BOO CHEE YEE" userId="6d4e0e7e-9185-4754-bf11-0703fdb71a23" providerId="ADAL" clId="{9A38CC23-5C88-42AE-A14A-0ACB2CA9E810}" dt="2024-07-17T13:54:41.887" v="2674" actId="478"/>
          <ac:spMkLst>
            <pc:docMk/>
            <pc:sldMk cId="1732169610" sldId="311"/>
            <ac:spMk id="14" creationId="{CAD83A24-4FB4-7866-2BE2-828FC822C814}"/>
          </ac:spMkLst>
        </pc:spChg>
        <pc:picChg chg="add mod">
          <ac:chgData name="TERRY BOO CHEE YEE" userId="6d4e0e7e-9185-4754-bf11-0703fdb71a23" providerId="ADAL" clId="{9A38CC23-5C88-42AE-A14A-0ACB2CA9E810}" dt="2024-07-17T13:55:45.144" v="2702" actId="1076"/>
          <ac:picMkLst>
            <pc:docMk/>
            <pc:sldMk cId="1732169610" sldId="311"/>
            <ac:picMk id="3" creationId="{C5731A0F-14A7-E517-FBEB-717E5B20A675}"/>
          </ac:picMkLst>
        </pc:picChg>
        <pc:picChg chg="del">
          <ac:chgData name="TERRY BOO CHEE YEE" userId="6d4e0e7e-9185-4754-bf11-0703fdb71a23" providerId="ADAL" clId="{9A38CC23-5C88-42AE-A14A-0ACB2CA9E810}" dt="2024-07-07T11:53:20.113" v="1683" actId="478"/>
          <ac:picMkLst>
            <pc:docMk/>
            <pc:sldMk cId="1732169610" sldId="311"/>
            <ac:picMk id="8" creationId="{264D800F-D9A2-6AB8-83CE-829C74A07214}"/>
          </ac:picMkLst>
        </pc:picChg>
        <pc:picChg chg="del">
          <ac:chgData name="TERRY BOO CHEE YEE" userId="6d4e0e7e-9185-4754-bf11-0703fdb71a23" providerId="ADAL" clId="{9A38CC23-5C88-42AE-A14A-0ACB2CA9E810}" dt="2024-07-07T11:53:20.113" v="1683" actId="478"/>
          <ac:picMkLst>
            <pc:docMk/>
            <pc:sldMk cId="1732169610" sldId="311"/>
            <ac:picMk id="9" creationId="{218ADF14-484E-16C8-E797-C44BB6093386}"/>
          </ac:picMkLst>
        </pc:picChg>
        <pc:picChg chg="add del mod">
          <ac:chgData name="TERRY BOO CHEE YEE" userId="6d4e0e7e-9185-4754-bf11-0703fdb71a23" providerId="ADAL" clId="{9A38CC23-5C88-42AE-A14A-0ACB2CA9E810}" dt="2024-07-17T13:54:41.887" v="2674" actId="478"/>
          <ac:picMkLst>
            <pc:docMk/>
            <pc:sldMk cId="1732169610" sldId="311"/>
            <ac:picMk id="11" creationId="{85ED76C2-54E6-3242-7B98-C2BEBBB35DC9}"/>
          </ac:picMkLst>
        </pc:picChg>
        <pc:picChg chg="add del mod">
          <ac:chgData name="TERRY BOO CHEE YEE" userId="6d4e0e7e-9185-4754-bf11-0703fdb71a23" providerId="ADAL" clId="{9A38CC23-5C88-42AE-A14A-0ACB2CA9E810}" dt="2024-07-17T13:54:41.887" v="2674" actId="478"/>
          <ac:picMkLst>
            <pc:docMk/>
            <pc:sldMk cId="1732169610" sldId="311"/>
            <ac:picMk id="13" creationId="{A505479E-A82C-25B7-C614-8CDC60B10948}"/>
          </ac:picMkLst>
        </pc:picChg>
      </pc:sldChg>
      <pc:sldChg chg="addSp modSp add del">
        <pc:chgData name="TERRY BOO CHEE YEE" userId="6d4e0e7e-9185-4754-bf11-0703fdb71a23" providerId="ADAL" clId="{9A38CC23-5C88-42AE-A14A-0ACB2CA9E810}" dt="2024-07-17T13:14:38.528" v="2448" actId="47"/>
        <pc:sldMkLst>
          <pc:docMk/>
          <pc:sldMk cId="2411725645" sldId="312"/>
        </pc:sldMkLst>
        <pc:spChg chg="add mod">
          <ac:chgData name="TERRY BOO CHEE YEE" userId="6d4e0e7e-9185-4754-bf11-0703fdb71a23" providerId="ADAL" clId="{9A38CC23-5C88-42AE-A14A-0ACB2CA9E810}" dt="2024-07-07T13:21:25.510" v="2005"/>
          <ac:spMkLst>
            <pc:docMk/>
            <pc:sldMk cId="2411725645" sldId="312"/>
            <ac:spMk id="2" creationId="{E499B067-0BCD-E113-AC29-2DC78E01B891}"/>
          </ac:spMkLst>
        </pc:spChg>
      </pc:sldChg>
      <pc:sldChg chg="addSp modSp add del">
        <pc:chgData name="TERRY BOO CHEE YEE" userId="6d4e0e7e-9185-4754-bf11-0703fdb71a23" providerId="ADAL" clId="{9A38CC23-5C88-42AE-A14A-0ACB2CA9E810}" dt="2024-07-17T13:14:39.494" v="2449" actId="47"/>
        <pc:sldMkLst>
          <pc:docMk/>
          <pc:sldMk cId="1166346506" sldId="313"/>
        </pc:sldMkLst>
        <pc:spChg chg="add mod">
          <ac:chgData name="TERRY BOO CHEE YEE" userId="6d4e0e7e-9185-4754-bf11-0703fdb71a23" providerId="ADAL" clId="{9A38CC23-5C88-42AE-A14A-0ACB2CA9E810}" dt="2024-07-07T13:21:26.091" v="2006"/>
          <ac:spMkLst>
            <pc:docMk/>
            <pc:sldMk cId="1166346506" sldId="313"/>
            <ac:spMk id="2" creationId="{BD194BF6-DA24-FCF2-4FAA-AF974966A1D1}"/>
          </ac:spMkLst>
        </pc:spChg>
      </pc:sldChg>
      <pc:sldChg chg="modSp add mod ord">
        <pc:chgData name="TERRY BOO CHEE YEE" userId="6d4e0e7e-9185-4754-bf11-0703fdb71a23" providerId="ADAL" clId="{9A38CC23-5C88-42AE-A14A-0ACB2CA9E810}" dt="2024-07-17T14:07:02.443" v="2896" actId="20577"/>
        <pc:sldMkLst>
          <pc:docMk/>
          <pc:sldMk cId="1116282764" sldId="314"/>
        </pc:sldMkLst>
        <pc:spChg chg="mod">
          <ac:chgData name="TERRY BOO CHEE YEE" userId="6d4e0e7e-9185-4754-bf11-0703fdb71a23" providerId="ADAL" clId="{9A38CC23-5C88-42AE-A14A-0ACB2CA9E810}" dt="2024-07-17T14:07:02.443" v="2896" actId="20577"/>
          <ac:spMkLst>
            <pc:docMk/>
            <pc:sldMk cId="1116282764" sldId="314"/>
            <ac:spMk id="234" creationId="{00000000-0000-0000-0000-000000000000}"/>
          </ac:spMkLst>
        </pc:spChg>
        <pc:spChg chg="mod">
          <ac:chgData name="TERRY BOO CHEE YEE" userId="6d4e0e7e-9185-4754-bf11-0703fdb71a23" providerId="ADAL" clId="{9A38CC23-5C88-42AE-A14A-0ACB2CA9E810}" dt="2024-07-17T13:14:26.220" v="2443" actId="2711"/>
          <ac:spMkLst>
            <pc:docMk/>
            <pc:sldMk cId="1116282764" sldId="314"/>
            <ac:spMk id="235" creationId="{00000000-0000-0000-0000-000000000000}"/>
          </ac:spMkLst>
        </pc:spChg>
      </pc:sldChg>
      <pc:sldChg chg="addSp delSp modSp add del mod ord">
        <pc:chgData name="TERRY BOO CHEE YEE" userId="6d4e0e7e-9185-4754-bf11-0703fdb71a23" providerId="ADAL" clId="{9A38CC23-5C88-42AE-A14A-0ACB2CA9E810}" dt="2024-07-17T14:36:36.672" v="3201" actId="47"/>
        <pc:sldMkLst>
          <pc:docMk/>
          <pc:sldMk cId="2400562097" sldId="315"/>
        </pc:sldMkLst>
        <pc:spChg chg="mod">
          <ac:chgData name="TERRY BOO CHEE YEE" userId="6d4e0e7e-9185-4754-bf11-0703fdb71a23" providerId="ADAL" clId="{9A38CC23-5C88-42AE-A14A-0ACB2CA9E810}" dt="2024-07-17T14:36:34.559" v="3200" actId="1076"/>
          <ac:spMkLst>
            <pc:docMk/>
            <pc:sldMk cId="2400562097" sldId="315"/>
            <ac:spMk id="4" creationId="{2C4B8EF8-944E-0916-77CB-48CC78FC8402}"/>
          </ac:spMkLst>
        </pc:spChg>
        <pc:spChg chg="mod">
          <ac:chgData name="TERRY BOO CHEE YEE" userId="6d4e0e7e-9185-4754-bf11-0703fdb71a23" providerId="ADAL" clId="{9A38CC23-5C88-42AE-A14A-0ACB2CA9E810}" dt="2024-07-17T14:35:02.973" v="3130" actId="20577"/>
          <ac:spMkLst>
            <pc:docMk/>
            <pc:sldMk cId="2400562097" sldId="315"/>
            <ac:spMk id="5" creationId="{332AC637-D215-979A-B4CC-EBC2C17BEAB6}"/>
          </ac:spMkLst>
        </pc:spChg>
        <pc:spChg chg="del">
          <ac:chgData name="TERRY BOO CHEE YEE" userId="6d4e0e7e-9185-4754-bf11-0703fdb71a23" providerId="ADAL" clId="{9A38CC23-5C88-42AE-A14A-0ACB2CA9E810}" dt="2024-07-07T13:21:11.145" v="1995" actId="478"/>
          <ac:spMkLst>
            <pc:docMk/>
            <pc:sldMk cId="2400562097" sldId="315"/>
            <ac:spMk id="14" creationId="{CAD83A24-4FB4-7866-2BE2-828FC822C814}"/>
          </ac:spMkLst>
        </pc:spChg>
        <pc:picChg chg="add mod">
          <ac:chgData name="TERRY BOO CHEE YEE" userId="6d4e0e7e-9185-4754-bf11-0703fdb71a23" providerId="ADAL" clId="{9A38CC23-5C88-42AE-A14A-0ACB2CA9E810}" dt="2024-07-17T14:28:31.351" v="3066" actId="1076"/>
          <ac:picMkLst>
            <pc:docMk/>
            <pc:sldMk cId="2400562097" sldId="315"/>
            <ac:picMk id="2" creationId="{C3A62780-599A-71D2-A54E-94C2DC56A41A}"/>
          </ac:picMkLst>
        </pc:picChg>
        <pc:picChg chg="del">
          <ac:chgData name="TERRY BOO CHEE YEE" userId="6d4e0e7e-9185-4754-bf11-0703fdb71a23" providerId="ADAL" clId="{9A38CC23-5C88-42AE-A14A-0ACB2CA9E810}" dt="2024-07-07T13:21:09.635" v="1994" actId="478"/>
          <ac:picMkLst>
            <pc:docMk/>
            <pc:sldMk cId="2400562097" sldId="315"/>
            <ac:picMk id="11" creationId="{85ED76C2-54E6-3242-7B98-C2BEBBB35DC9}"/>
          </ac:picMkLst>
        </pc:picChg>
        <pc:picChg chg="del">
          <ac:chgData name="TERRY BOO CHEE YEE" userId="6d4e0e7e-9185-4754-bf11-0703fdb71a23" providerId="ADAL" clId="{9A38CC23-5C88-42AE-A14A-0ACB2CA9E810}" dt="2024-07-07T13:21:11.430" v="1996" actId="478"/>
          <ac:picMkLst>
            <pc:docMk/>
            <pc:sldMk cId="2400562097" sldId="315"/>
            <ac:picMk id="13" creationId="{A505479E-A82C-25B7-C614-8CDC60B10948}"/>
          </ac:picMkLst>
        </pc:picChg>
      </pc:sldChg>
      <pc:sldChg chg="addSp delSp modSp add mod">
        <pc:chgData name="TERRY BOO CHEE YEE" userId="6d4e0e7e-9185-4754-bf11-0703fdb71a23" providerId="ADAL" clId="{9A38CC23-5C88-42AE-A14A-0ACB2CA9E810}" dt="2024-07-17T13:13:35.331" v="2419" actId="2711"/>
        <pc:sldMkLst>
          <pc:docMk/>
          <pc:sldMk cId="3004650937" sldId="316"/>
        </pc:sldMkLst>
        <pc:spChg chg="add">
          <ac:chgData name="TERRY BOO CHEE YEE" userId="6d4e0e7e-9185-4754-bf11-0703fdb71a23" providerId="ADAL" clId="{9A38CC23-5C88-42AE-A14A-0ACB2CA9E810}" dt="2024-07-17T12:55:50.112" v="2027"/>
          <ac:spMkLst>
            <pc:docMk/>
            <pc:sldMk cId="3004650937" sldId="316"/>
            <ac:spMk id="2" creationId="{6CB726AC-CE35-15E4-2A8A-296BD3EEABB5}"/>
          </ac:spMkLst>
        </pc:spChg>
        <pc:spChg chg="add">
          <ac:chgData name="TERRY BOO CHEE YEE" userId="6d4e0e7e-9185-4754-bf11-0703fdb71a23" providerId="ADAL" clId="{9A38CC23-5C88-42AE-A14A-0ACB2CA9E810}" dt="2024-07-17T12:55:53.102" v="2028"/>
          <ac:spMkLst>
            <pc:docMk/>
            <pc:sldMk cId="3004650937" sldId="316"/>
            <ac:spMk id="3" creationId="{D4E7690D-FA04-BC5A-8FE6-91BCAC3A9412}"/>
          </ac:spMkLst>
        </pc:spChg>
        <pc:spChg chg="mod">
          <ac:chgData name="TERRY BOO CHEE YEE" userId="6d4e0e7e-9185-4754-bf11-0703fdb71a23" providerId="ADAL" clId="{9A38CC23-5C88-42AE-A14A-0ACB2CA9E810}" dt="2024-07-17T13:13:35.331" v="2419" actId="2711"/>
          <ac:spMkLst>
            <pc:docMk/>
            <pc:sldMk cId="3004650937" sldId="316"/>
            <ac:spMk id="10" creationId="{9497D126-BEE5-4D65-EF34-C943890148CF}"/>
          </ac:spMkLst>
        </pc:spChg>
        <pc:spChg chg="del mod">
          <ac:chgData name="TERRY BOO CHEE YEE" userId="6d4e0e7e-9185-4754-bf11-0703fdb71a23" providerId="ADAL" clId="{9A38CC23-5C88-42AE-A14A-0ACB2CA9E810}" dt="2024-07-17T12:56:14.844" v="2038" actId="478"/>
          <ac:spMkLst>
            <pc:docMk/>
            <pc:sldMk cId="3004650937" sldId="316"/>
            <ac:spMk id="11" creationId="{0A032C18-B598-E225-B780-DF5582CEA638}"/>
          </ac:spMkLst>
        </pc:spChg>
        <pc:spChg chg="mod">
          <ac:chgData name="TERRY BOO CHEE YEE" userId="6d4e0e7e-9185-4754-bf11-0703fdb71a23" providerId="ADAL" clId="{9A38CC23-5C88-42AE-A14A-0ACB2CA9E810}" dt="2024-07-17T13:13:35.331" v="2419" actId="2711"/>
          <ac:spMkLst>
            <pc:docMk/>
            <pc:sldMk cId="3004650937" sldId="316"/>
            <ac:spMk id="249" creationId="{00000000-0000-0000-0000-000000000000}"/>
          </ac:spMkLst>
        </pc:spChg>
        <pc:spChg chg="mod">
          <ac:chgData name="TERRY BOO CHEE YEE" userId="6d4e0e7e-9185-4754-bf11-0703fdb71a23" providerId="ADAL" clId="{9A38CC23-5C88-42AE-A14A-0ACB2CA9E810}" dt="2024-07-17T13:13:35.331" v="2419" actId="2711"/>
          <ac:spMkLst>
            <pc:docMk/>
            <pc:sldMk cId="3004650937" sldId="316"/>
            <ac:spMk id="250" creationId="{00000000-0000-0000-0000-000000000000}"/>
          </ac:spMkLst>
        </pc:spChg>
        <pc:picChg chg="add del mod">
          <ac:chgData name="TERRY BOO CHEE YEE" userId="6d4e0e7e-9185-4754-bf11-0703fdb71a23" providerId="ADAL" clId="{9A38CC23-5C88-42AE-A14A-0ACB2CA9E810}" dt="2024-07-17T12:56:13.815" v="2036" actId="478"/>
          <ac:picMkLst>
            <pc:docMk/>
            <pc:sldMk cId="3004650937" sldId="316"/>
            <ac:picMk id="7" creationId="{F3B7BDA7-B4E1-AF1D-60B2-39149ED6855C}"/>
          </ac:picMkLst>
        </pc:picChg>
        <pc:picChg chg="del mod">
          <ac:chgData name="TERRY BOO CHEE YEE" userId="6d4e0e7e-9185-4754-bf11-0703fdb71a23" providerId="ADAL" clId="{9A38CC23-5C88-42AE-A14A-0ACB2CA9E810}" dt="2024-07-17T12:56:13.494" v="2034" actId="478"/>
          <ac:picMkLst>
            <pc:docMk/>
            <pc:sldMk cId="3004650937" sldId="316"/>
            <ac:picMk id="9" creationId="{BAC0B546-2619-1220-AB91-2455A0BCA173}"/>
          </ac:picMkLst>
        </pc:picChg>
        <pc:picChg chg="add del mod">
          <ac:chgData name="TERRY BOO CHEE YEE" userId="6d4e0e7e-9185-4754-bf11-0703fdb71a23" providerId="ADAL" clId="{9A38CC23-5C88-42AE-A14A-0ACB2CA9E810}" dt="2024-07-17T13:13:35.331" v="2419" actId="2711"/>
          <ac:picMkLst>
            <pc:docMk/>
            <pc:sldMk cId="3004650937" sldId="316"/>
            <ac:picMk id="1030" creationId="{FEE0C745-F99E-2AF8-DC73-B8EBA95D2D25}"/>
          </ac:picMkLst>
        </pc:picChg>
      </pc:sldChg>
      <pc:sldChg chg="addSp delSp modSp add mod">
        <pc:chgData name="TERRY BOO CHEE YEE" userId="6d4e0e7e-9185-4754-bf11-0703fdb71a23" providerId="ADAL" clId="{9A38CC23-5C88-42AE-A14A-0ACB2CA9E810}" dt="2024-07-17T13:13:38.836" v="2420" actId="2711"/>
        <pc:sldMkLst>
          <pc:docMk/>
          <pc:sldMk cId="920616409" sldId="317"/>
        </pc:sldMkLst>
        <pc:spChg chg="add del">
          <ac:chgData name="TERRY BOO CHEE YEE" userId="6d4e0e7e-9185-4754-bf11-0703fdb71a23" providerId="ADAL" clId="{9A38CC23-5C88-42AE-A14A-0ACB2CA9E810}" dt="2024-07-17T12:57:48.910" v="2078" actId="22"/>
          <ac:spMkLst>
            <pc:docMk/>
            <pc:sldMk cId="920616409" sldId="317"/>
            <ac:spMk id="3" creationId="{F5C8EDAB-719D-F475-A2E8-825D3579381A}"/>
          </ac:spMkLst>
        </pc:spChg>
        <pc:spChg chg="mod">
          <ac:chgData name="TERRY BOO CHEE YEE" userId="6d4e0e7e-9185-4754-bf11-0703fdb71a23" providerId="ADAL" clId="{9A38CC23-5C88-42AE-A14A-0ACB2CA9E810}" dt="2024-07-17T13:13:38.836" v="2420" actId="2711"/>
          <ac:spMkLst>
            <pc:docMk/>
            <pc:sldMk cId="920616409" sldId="317"/>
            <ac:spMk id="10" creationId="{9497D126-BEE5-4D65-EF34-C943890148CF}"/>
          </ac:spMkLst>
        </pc:spChg>
        <pc:spChg chg="mod">
          <ac:chgData name="TERRY BOO CHEE YEE" userId="6d4e0e7e-9185-4754-bf11-0703fdb71a23" providerId="ADAL" clId="{9A38CC23-5C88-42AE-A14A-0ACB2CA9E810}" dt="2024-07-17T13:13:38.836" v="2420" actId="2711"/>
          <ac:spMkLst>
            <pc:docMk/>
            <pc:sldMk cId="920616409" sldId="317"/>
            <ac:spMk id="249" creationId="{00000000-0000-0000-0000-000000000000}"/>
          </ac:spMkLst>
        </pc:spChg>
        <pc:spChg chg="mod">
          <ac:chgData name="TERRY BOO CHEE YEE" userId="6d4e0e7e-9185-4754-bf11-0703fdb71a23" providerId="ADAL" clId="{9A38CC23-5C88-42AE-A14A-0ACB2CA9E810}" dt="2024-07-17T13:13:38.836" v="2420" actId="2711"/>
          <ac:spMkLst>
            <pc:docMk/>
            <pc:sldMk cId="920616409" sldId="317"/>
            <ac:spMk id="250" creationId="{00000000-0000-0000-0000-000000000000}"/>
          </ac:spMkLst>
        </pc:spChg>
        <pc:picChg chg="del mod">
          <ac:chgData name="TERRY BOO CHEE YEE" userId="6d4e0e7e-9185-4754-bf11-0703fdb71a23" providerId="ADAL" clId="{9A38CC23-5C88-42AE-A14A-0ACB2CA9E810}" dt="2024-07-17T12:58:40.349" v="2083" actId="478"/>
          <ac:picMkLst>
            <pc:docMk/>
            <pc:sldMk cId="920616409" sldId="317"/>
            <ac:picMk id="1030" creationId="{FEE0C745-F99E-2AF8-DC73-B8EBA95D2D25}"/>
          </ac:picMkLst>
        </pc:picChg>
        <pc:picChg chg="add mod">
          <ac:chgData name="TERRY BOO CHEE YEE" userId="6d4e0e7e-9185-4754-bf11-0703fdb71a23" providerId="ADAL" clId="{9A38CC23-5C88-42AE-A14A-0ACB2CA9E810}" dt="2024-07-17T13:13:38.836" v="2420" actId="2711"/>
          <ac:picMkLst>
            <pc:docMk/>
            <pc:sldMk cId="920616409" sldId="317"/>
            <ac:picMk id="2050" creationId="{3C969A89-5135-1952-A90C-237C205E241A}"/>
          </ac:picMkLst>
        </pc:picChg>
        <pc:picChg chg="add mod">
          <ac:chgData name="TERRY BOO CHEE YEE" userId="6d4e0e7e-9185-4754-bf11-0703fdb71a23" providerId="ADAL" clId="{9A38CC23-5C88-42AE-A14A-0ACB2CA9E810}" dt="2024-07-17T13:13:38.836" v="2420" actId="2711"/>
          <ac:picMkLst>
            <pc:docMk/>
            <pc:sldMk cId="920616409" sldId="317"/>
            <ac:picMk id="2052" creationId="{5D5D55E3-FE37-DDE5-5DC2-90D74A0EFCCB}"/>
          </ac:picMkLst>
        </pc:picChg>
        <pc:picChg chg="add">
          <ac:chgData name="TERRY BOO CHEE YEE" userId="6d4e0e7e-9185-4754-bf11-0703fdb71a23" providerId="ADAL" clId="{9A38CC23-5C88-42AE-A14A-0ACB2CA9E810}" dt="2024-07-17T12:59:55.695" v="2139"/>
          <ac:picMkLst>
            <pc:docMk/>
            <pc:sldMk cId="920616409" sldId="317"/>
            <ac:picMk id="2054" creationId="{D7000C8F-6700-A05D-E411-EBFE9B946B73}"/>
          </ac:picMkLst>
        </pc:picChg>
      </pc:sldChg>
      <pc:sldChg chg="addSp delSp modSp add mod">
        <pc:chgData name="TERRY BOO CHEE YEE" userId="6d4e0e7e-9185-4754-bf11-0703fdb71a23" providerId="ADAL" clId="{9A38CC23-5C88-42AE-A14A-0ACB2CA9E810}" dt="2024-07-17T13:13:42.488" v="2421" actId="2711"/>
        <pc:sldMkLst>
          <pc:docMk/>
          <pc:sldMk cId="1007623288" sldId="318"/>
        </pc:sldMkLst>
        <pc:spChg chg="mod">
          <ac:chgData name="TERRY BOO CHEE YEE" userId="6d4e0e7e-9185-4754-bf11-0703fdb71a23" providerId="ADAL" clId="{9A38CC23-5C88-42AE-A14A-0ACB2CA9E810}" dt="2024-07-17T13:13:42.488" v="2421" actId="2711"/>
          <ac:spMkLst>
            <pc:docMk/>
            <pc:sldMk cId="1007623288" sldId="318"/>
            <ac:spMk id="10" creationId="{9497D126-BEE5-4D65-EF34-C943890148CF}"/>
          </ac:spMkLst>
        </pc:spChg>
        <pc:spChg chg="mod">
          <ac:chgData name="TERRY BOO CHEE YEE" userId="6d4e0e7e-9185-4754-bf11-0703fdb71a23" providerId="ADAL" clId="{9A38CC23-5C88-42AE-A14A-0ACB2CA9E810}" dt="2024-07-17T13:13:42.488" v="2421" actId="2711"/>
          <ac:spMkLst>
            <pc:docMk/>
            <pc:sldMk cId="1007623288" sldId="318"/>
            <ac:spMk id="249" creationId="{00000000-0000-0000-0000-000000000000}"/>
          </ac:spMkLst>
        </pc:spChg>
        <pc:spChg chg="mod">
          <ac:chgData name="TERRY BOO CHEE YEE" userId="6d4e0e7e-9185-4754-bf11-0703fdb71a23" providerId="ADAL" clId="{9A38CC23-5C88-42AE-A14A-0ACB2CA9E810}" dt="2024-07-17T13:13:42.488" v="2421" actId="2711"/>
          <ac:spMkLst>
            <pc:docMk/>
            <pc:sldMk cId="1007623288" sldId="318"/>
            <ac:spMk id="250" creationId="{00000000-0000-0000-0000-000000000000}"/>
          </ac:spMkLst>
        </pc:spChg>
        <pc:picChg chg="add mod">
          <ac:chgData name="TERRY BOO CHEE YEE" userId="6d4e0e7e-9185-4754-bf11-0703fdb71a23" providerId="ADAL" clId="{9A38CC23-5C88-42AE-A14A-0ACB2CA9E810}" dt="2024-07-17T13:03:14.746" v="2161"/>
          <ac:picMkLst>
            <pc:docMk/>
            <pc:sldMk cId="1007623288" sldId="318"/>
            <ac:picMk id="2" creationId="{00AFE670-474F-B39E-5F1D-F82E7EF2F7C0}"/>
          </ac:picMkLst>
        </pc:picChg>
        <pc:picChg chg="add mod">
          <ac:chgData name="TERRY BOO CHEE YEE" userId="6d4e0e7e-9185-4754-bf11-0703fdb71a23" providerId="ADAL" clId="{9A38CC23-5C88-42AE-A14A-0ACB2CA9E810}" dt="2024-07-17T13:03:31.449" v="2193" actId="1076"/>
          <ac:picMkLst>
            <pc:docMk/>
            <pc:sldMk cId="1007623288" sldId="318"/>
            <ac:picMk id="3" creationId="{B0196AE0-133C-CF84-DD23-8149E74CB6EB}"/>
          </ac:picMkLst>
        </pc:picChg>
        <pc:picChg chg="del">
          <ac:chgData name="TERRY BOO CHEE YEE" userId="6d4e0e7e-9185-4754-bf11-0703fdb71a23" providerId="ADAL" clId="{9A38CC23-5C88-42AE-A14A-0ACB2CA9E810}" dt="2024-07-17T13:03:16.933" v="2162" actId="478"/>
          <ac:picMkLst>
            <pc:docMk/>
            <pc:sldMk cId="1007623288" sldId="318"/>
            <ac:picMk id="2050" creationId="{3C969A89-5135-1952-A90C-237C205E241A}"/>
          </ac:picMkLst>
        </pc:picChg>
        <pc:picChg chg="del">
          <ac:chgData name="TERRY BOO CHEE YEE" userId="6d4e0e7e-9185-4754-bf11-0703fdb71a23" providerId="ADAL" clId="{9A38CC23-5C88-42AE-A14A-0ACB2CA9E810}" dt="2024-07-17T13:03:16.933" v="2162" actId="478"/>
          <ac:picMkLst>
            <pc:docMk/>
            <pc:sldMk cId="1007623288" sldId="318"/>
            <ac:picMk id="2052" creationId="{5D5D55E3-FE37-DDE5-5DC2-90D74A0EFCCB}"/>
          </ac:picMkLst>
        </pc:picChg>
      </pc:sldChg>
      <pc:sldChg chg="addSp delSp modSp add mod ord">
        <pc:chgData name="TERRY BOO CHEE YEE" userId="6d4e0e7e-9185-4754-bf11-0703fdb71a23" providerId="ADAL" clId="{9A38CC23-5C88-42AE-A14A-0ACB2CA9E810}" dt="2024-07-17T13:13:02.116" v="2413" actId="2711"/>
        <pc:sldMkLst>
          <pc:docMk/>
          <pc:sldMk cId="2704833357" sldId="319"/>
        </pc:sldMkLst>
        <pc:spChg chg="add del mod">
          <ac:chgData name="TERRY BOO CHEE YEE" userId="6d4e0e7e-9185-4754-bf11-0703fdb71a23" providerId="ADAL" clId="{9A38CC23-5C88-42AE-A14A-0ACB2CA9E810}" dt="2024-07-17T13:05:09.471" v="2208" actId="478"/>
          <ac:spMkLst>
            <pc:docMk/>
            <pc:sldMk cId="2704833357" sldId="319"/>
            <ac:spMk id="2" creationId="{9C2759E7-D737-60BA-64B1-4D2C374061EA}"/>
          </ac:spMkLst>
        </pc:spChg>
        <pc:spChg chg="add del mod">
          <ac:chgData name="TERRY BOO CHEE YEE" userId="6d4e0e7e-9185-4754-bf11-0703fdb71a23" providerId="ADAL" clId="{9A38CC23-5C88-42AE-A14A-0ACB2CA9E810}" dt="2024-07-17T13:05:09.471" v="2208" actId="478"/>
          <ac:spMkLst>
            <pc:docMk/>
            <pc:sldMk cId="2704833357" sldId="319"/>
            <ac:spMk id="3" creationId="{61919B0A-5951-FBA5-65E5-B721B9BDDE5C}"/>
          </ac:spMkLst>
        </pc:spChg>
        <pc:spChg chg="add mod">
          <ac:chgData name="TERRY BOO CHEE YEE" userId="6d4e0e7e-9185-4754-bf11-0703fdb71a23" providerId="ADAL" clId="{9A38CC23-5C88-42AE-A14A-0ACB2CA9E810}" dt="2024-07-17T13:05:06.904" v="2207"/>
          <ac:spMkLst>
            <pc:docMk/>
            <pc:sldMk cId="2704833357" sldId="319"/>
            <ac:spMk id="4" creationId="{3532387B-1D9F-76DD-D11B-135FEC53F14A}"/>
          </ac:spMkLst>
        </pc:spChg>
        <pc:spChg chg="add mod">
          <ac:chgData name="TERRY BOO CHEE YEE" userId="6d4e0e7e-9185-4754-bf11-0703fdb71a23" providerId="ADAL" clId="{9A38CC23-5C88-42AE-A14A-0ACB2CA9E810}" dt="2024-07-17T13:05:06.904" v="2207"/>
          <ac:spMkLst>
            <pc:docMk/>
            <pc:sldMk cId="2704833357" sldId="319"/>
            <ac:spMk id="5" creationId="{6AFCC222-F18A-1084-8798-B54A027F8D66}"/>
          </ac:spMkLst>
        </pc:spChg>
        <pc:spChg chg="add mod">
          <ac:chgData name="TERRY BOO CHEE YEE" userId="6d4e0e7e-9185-4754-bf11-0703fdb71a23" providerId="ADAL" clId="{9A38CC23-5C88-42AE-A14A-0ACB2CA9E810}" dt="2024-07-17T13:05:06.904" v="2207"/>
          <ac:spMkLst>
            <pc:docMk/>
            <pc:sldMk cId="2704833357" sldId="319"/>
            <ac:spMk id="8" creationId="{2C1B662D-6805-86F6-D18C-CE65F706056C}"/>
          </ac:spMkLst>
        </pc:spChg>
        <pc:spChg chg="add mod">
          <ac:chgData name="TERRY BOO CHEE YEE" userId="6d4e0e7e-9185-4754-bf11-0703fdb71a23" providerId="ADAL" clId="{9A38CC23-5C88-42AE-A14A-0ACB2CA9E810}" dt="2024-07-17T13:05:06.904" v="2207"/>
          <ac:spMkLst>
            <pc:docMk/>
            <pc:sldMk cId="2704833357" sldId="319"/>
            <ac:spMk id="9" creationId="{52EF7084-9C67-339E-5C15-767C3AE96E18}"/>
          </ac:spMkLst>
        </pc:spChg>
        <pc:spChg chg="add del">
          <ac:chgData name="TERRY BOO CHEE YEE" userId="6d4e0e7e-9185-4754-bf11-0703fdb71a23" providerId="ADAL" clId="{9A38CC23-5C88-42AE-A14A-0ACB2CA9E810}" dt="2024-07-17T13:05:16.866" v="2217" actId="478"/>
          <ac:spMkLst>
            <pc:docMk/>
            <pc:sldMk cId="2704833357" sldId="319"/>
            <ac:spMk id="10" creationId="{9497D126-BEE5-4D65-EF34-C943890148CF}"/>
          </ac:spMkLst>
        </pc:spChg>
        <pc:spChg chg="add del mod">
          <ac:chgData name="TERRY BOO CHEE YEE" userId="6d4e0e7e-9185-4754-bf11-0703fdb71a23" providerId="ADAL" clId="{9A38CC23-5C88-42AE-A14A-0ACB2CA9E810}" dt="2024-07-17T13:05:17.430" v="2218" actId="478"/>
          <ac:spMkLst>
            <pc:docMk/>
            <pc:sldMk cId="2704833357" sldId="319"/>
            <ac:spMk id="11" creationId="{85F2C540-2626-076E-F939-EEB7F1E104C6}"/>
          </ac:spMkLst>
        </pc:spChg>
        <pc:spChg chg="add del mod">
          <ac:chgData name="TERRY BOO CHEE YEE" userId="6d4e0e7e-9185-4754-bf11-0703fdb71a23" providerId="ADAL" clId="{9A38CC23-5C88-42AE-A14A-0ACB2CA9E810}" dt="2024-07-17T13:05:17.430" v="2218" actId="478"/>
          <ac:spMkLst>
            <pc:docMk/>
            <pc:sldMk cId="2704833357" sldId="319"/>
            <ac:spMk id="12" creationId="{2DCC9A77-283A-588A-2217-4A680A1AB740}"/>
          </ac:spMkLst>
        </pc:spChg>
        <pc:spChg chg="add mod">
          <ac:chgData name="TERRY BOO CHEE YEE" userId="6d4e0e7e-9185-4754-bf11-0703fdb71a23" providerId="ADAL" clId="{9A38CC23-5C88-42AE-A14A-0ACB2CA9E810}" dt="2024-07-17T13:13:02.116" v="2413" actId="2711"/>
          <ac:spMkLst>
            <pc:docMk/>
            <pc:sldMk cId="2704833357" sldId="319"/>
            <ac:spMk id="13" creationId="{00898898-1BA3-D5DD-CCC1-A23A8BD3A42E}"/>
          </ac:spMkLst>
        </pc:spChg>
        <pc:spChg chg="add mod">
          <ac:chgData name="TERRY BOO CHEE YEE" userId="6d4e0e7e-9185-4754-bf11-0703fdb71a23" providerId="ADAL" clId="{9A38CC23-5C88-42AE-A14A-0ACB2CA9E810}" dt="2024-07-17T13:13:02.116" v="2413" actId="2711"/>
          <ac:spMkLst>
            <pc:docMk/>
            <pc:sldMk cId="2704833357" sldId="319"/>
            <ac:spMk id="14" creationId="{0B06F112-D2FE-3334-3329-8AE938D05612}"/>
          </ac:spMkLst>
        </pc:spChg>
        <pc:spChg chg="add del mod">
          <ac:chgData name="TERRY BOO CHEE YEE" userId="6d4e0e7e-9185-4754-bf11-0703fdb71a23" providerId="ADAL" clId="{9A38CC23-5C88-42AE-A14A-0ACB2CA9E810}" dt="2024-07-17T13:05:23.091" v="2220" actId="478"/>
          <ac:spMkLst>
            <pc:docMk/>
            <pc:sldMk cId="2704833357" sldId="319"/>
            <ac:spMk id="17" creationId="{1FDDEB7A-3F2C-0CAA-2082-54B2A176C1D9}"/>
          </ac:spMkLst>
        </pc:spChg>
        <pc:spChg chg="add mod">
          <ac:chgData name="TERRY BOO CHEE YEE" userId="6d4e0e7e-9185-4754-bf11-0703fdb71a23" providerId="ADAL" clId="{9A38CC23-5C88-42AE-A14A-0ACB2CA9E810}" dt="2024-07-17T13:13:02.116" v="2413" actId="2711"/>
          <ac:spMkLst>
            <pc:docMk/>
            <pc:sldMk cId="2704833357" sldId="319"/>
            <ac:spMk id="18" creationId="{36B0BC4A-D8A9-1472-9036-8928E11BD7AE}"/>
          </ac:spMkLst>
        </pc:spChg>
        <pc:spChg chg="add del mod">
          <ac:chgData name="TERRY BOO CHEE YEE" userId="6d4e0e7e-9185-4754-bf11-0703fdb71a23" providerId="ADAL" clId="{9A38CC23-5C88-42AE-A14A-0ACB2CA9E810}" dt="2024-07-17T13:07:21.295" v="2264" actId="478"/>
          <ac:spMkLst>
            <pc:docMk/>
            <pc:sldMk cId="2704833357" sldId="319"/>
            <ac:spMk id="20" creationId="{39D762E5-547F-146A-35C7-4BE5DFFC27E2}"/>
          </ac:spMkLst>
        </pc:spChg>
        <pc:spChg chg="add del">
          <ac:chgData name="TERRY BOO CHEE YEE" userId="6d4e0e7e-9185-4754-bf11-0703fdb71a23" providerId="ADAL" clId="{9A38CC23-5C88-42AE-A14A-0ACB2CA9E810}" dt="2024-07-17T13:05:16.866" v="2217" actId="478"/>
          <ac:spMkLst>
            <pc:docMk/>
            <pc:sldMk cId="2704833357" sldId="319"/>
            <ac:spMk id="249" creationId="{00000000-0000-0000-0000-000000000000}"/>
          </ac:spMkLst>
        </pc:spChg>
        <pc:spChg chg="add del">
          <ac:chgData name="TERRY BOO CHEE YEE" userId="6d4e0e7e-9185-4754-bf11-0703fdb71a23" providerId="ADAL" clId="{9A38CC23-5C88-42AE-A14A-0ACB2CA9E810}" dt="2024-07-17T13:05:16.866" v="2217" actId="478"/>
          <ac:spMkLst>
            <pc:docMk/>
            <pc:sldMk cId="2704833357" sldId="319"/>
            <ac:spMk id="250" creationId="{00000000-0000-0000-0000-000000000000}"/>
          </ac:spMkLst>
        </pc:spChg>
        <pc:picChg chg="add mod">
          <ac:chgData name="TERRY BOO CHEE YEE" userId="6d4e0e7e-9185-4754-bf11-0703fdb71a23" providerId="ADAL" clId="{9A38CC23-5C88-42AE-A14A-0ACB2CA9E810}" dt="2024-07-17T13:05:06.904" v="2207"/>
          <ac:picMkLst>
            <pc:docMk/>
            <pc:sldMk cId="2704833357" sldId="319"/>
            <ac:picMk id="6" creationId="{44A62326-63C3-0602-E73A-766BF87E8C93}"/>
          </ac:picMkLst>
        </pc:picChg>
        <pc:picChg chg="add mod">
          <ac:chgData name="TERRY BOO CHEE YEE" userId="6d4e0e7e-9185-4754-bf11-0703fdb71a23" providerId="ADAL" clId="{9A38CC23-5C88-42AE-A14A-0ACB2CA9E810}" dt="2024-07-17T13:05:06.904" v="2207"/>
          <ac:picMkLst>
            <pc:docMk/>
            <pc:sldMk cId="2704833357" sldId="319"/>
            <ac:picMk id="7" creationId="{6207A44A-5822-F99C-E861-101CD67B860C}"/>
          </ac:picMkLst>
        </pc:picChg>
        <pc:picChg chg="add del mod">
          <ac:chgData name="TERRY BOO CHEE YEE" userId="6d4e0e7e-9185-4754-bf11-0703fdb71a23" providerId="ADAL" clId="{9A38CC23-5C88-42AE-A14A-0ACB2CA9E810}" dt="2024-07-17T13:05:23.657" v="2221" actId="478"/>
          <ac:picMkLst>
            <pc:docMk/>
            <pc:sldMk cId="2704833357" sldId="319"/>
            <ac:picMk id="15" creationId="{D2FDC334-2681-96EA-9332-C0C02C33938B}"/>
          </ac:picMkLst>
        </pc:picChg>
        <pc:picChg chg="add del mod">
          <ac:chgData name="TERRY BOO CHEE YEE" userId="6d4e0e7e-9185-4754-bf11-0703fdb71a23" providerId="ADAL" clId="{9A38CC23-5C88-42AE-A14A-0ACB2CA9E810}" dt="2024-07-17T13:05:23.091" v="2220" actId="478"/>
          <ac:picMkLst>
            <pc:docMk/>
            <pc:sldMk cId="2704833357" sldId="319"/>
            <ac:picMk id="16" creationId="{C6AF7A12-9D57-8F19-6B08-01888B3BFF14}"/>
          </ac:picMkLst>
        </pc:picChg>
        <pc:picChg chg="add del">
          <ac:chgData name="TERRY BOO CHEE YEE" userId="6d4e0e7e-9185-4754-bf11-0703fdb71a23" providerId="ADAL" clId="{9A38CC23-5C88-42AE-A14A-0ACB2CA9E810}" dt="2024-07-17T13:05:16.866" v="2217" actId="478"/>
          <ac:picMkLst>
            <pc:docMk/>
            <pc:sldMk cId="2704833357" sldId="319"/>
            <ac:picMk id="2050" creationId="{3C969A89-5135-1952-A90C-237C205E241A}"/>
          </ac:picMkLst>
        </pc:picChg>
        <pc:picChg chg="add del">
          <ac:chgData name="TERRY BOO CHEE YEE" userId="6d4e0e7e-9185-4754-bf11-0703fdb71a23" providerId="ADAL" clId="{9A38CC23-5C88-42AE-A14A-0ACB2CA9E810}" dt="2024-07-17T13:05:16.866" v="2217" actId="478"/>
          <ac:picMkLst>
            <pc:docMk/>
            <pc:sldMk cId="2704833357" sldId="319"/>
            <ac:picMk id="2052" creationId="{5D5D55E3-FE37-DDE5-5DC2-90D74A0EFCCB}"/>
          </ac:picMkLst>
        </pc:picChg>
        <pc:picChg chg="add mod">
          <ac:chgData name="TERRY BOO CHEE YEE" userId="6d4e0e7e-9185-4754-bf11-0703fdb71a23" providerId="ADAL" clId="{9A38CC23-5C88-42AE-A14A-0ACB2CA9E810}" dt="2024-07-17T13:13:02.116" v="2413" actId="2711"/>
          <ac:picMkLst>
            <pc:docMk/>
            <pc:sldMk cId="2704833357" sldId="319"/>
            <ac:picMk id="4098" creationId="{ED5B50E0-22BC-6CD8-DED9-0E97FEB2C947}"/>
          </ac:picMkLst>
        </pc:picChg>
      </pc:sldChg>
      <pc:sldChg chg="addSp delSp modSp add mod">
        <pc:chgData name="TERRY BOO CHEE YEE" userId="6d4e0e7e-9185-4754-bf11-0703fdb71a23" providerId="ADAL" clId="{9A38CC23-5C88-42AE-A14A-0ACB2CA9E810}" dt="2024-07-17T13:12:56.839" v="2411" actId="2711"/>
        <pc:sldMkLst>
          <pc:docMk/>
          <pc:sldMk cId="3305537376" sldId="320"/>
        </pc:sldMkLst>
        <pc:spChg chg="add del mod">
          <ac:chgData name="TERRY BOO CHEE YEE" userId="6d4e0e7e-9185-4754-bf11-0703fdb71a23" providerId="ADAL" clId="{9A38CC23-5C88-42AE-A14A-0ACB2CA9E810}" dt="2024-07-17T13:07:14.512" v="2262" actId="478"/>
          <ac:spMkLst>
            <pc:docMk/>
            <pc:sldMk cId="3305537376" sldId="320"/>
            <ac:spMk id="3" creationId="{55150DCB-8F72-84D4-9F82-83CECFB1119A}"/>
          </ac:spMkLst>
        </pc:spChg>
        <pc:spChg chg="del">
          <ac:chgData name="TERRY BOO CHEE YEE" userId="6d4e0e7e-9185-4754-bf11-0703fdb71a23" providerId="ADAL" clId="{9A38CC23-5C88-42AE-A14A-0ACB2CA9E810}" dt="2024-07-17T13:07:12.848" v="2261" actId="478"/>
          <ac:spMkLst>
            <pc:docMk/>
            <pc:sldMk cId="3305537376" sldId="320"/>
            <ac:spMk id="13" creationId="{00898898-1BA3-D5DD-CCC1-A23A8BD3A42E}"/>
          </ac:spMkLst>
        </pc:spChg>
        <pc:spChg chg="mod">
          <ac:chgData name="TERRY BOO CHEE YEE" userId="6d4e0e7e-9185-4754-bf11-0703fdb71a23" providerId="ADAL" clId="{9A38CC23-5C88-42AE-A14A-0ACB2CA9E810}" dt="2024-07-17T13:12:56.839" v="2411" actId="2711"/>
          <ac:spMkLst>
            <pc:docMk/>
            <pc:sldMk cId="3305537376" sldId="320"/>
            <ac:spMk id="14" creationId="{0B06F112-D2FE-3334-3329-8AE938D05612}"/>
          </ac:spMkLst>
        </pc:spChg>
        <pc:spChg chg="mod">
          <ac:chgData name="TERRY BOO CHEE YEE" userId="6d4e0e7e-9185-4754-bf11-0703fdb71a23" providerId="ADAL" clId="{9A38CC23-5C88-42AE-A14A-0ACB2CA9E810}" dt="2024-07-17T13:12:56.839" v="2411" actId="2711"/>
          <ac:spMkLst>
            <pc:docMk/>
            <pc:sldMk cId="3305537376" sldId="320"/>
            <ac:spMk id="18" creationId="{36B0BC4A-D8A9-1472-9036-8928E11BD7AE}"/>
          </ac:spMkLst>
        </pc:spChg>
        <pc:spChg chg="mod">
          <ac:chgData name="TERRY BOO CHEE YEE" userId="6d4e0e7e-9185-4754-bf11-0703fdb71a23" providerId="ADAL" clId="{9A38CC23-5C88-42AE-A14A-0ACB2CA9E810}" dt="2024-07-17T13:12:56.839" v="2411" actId="2711"/>
          <ac:spMkLst>
            <pc:docMk/>
            <pc:sldMk cId="3305537376" sldId="320"/>
            <ac:spMk id="20" creationId="{39D762E5-547F-146A-35C7-4BE5DFFC27E2}"/>
          </ac:spMkLst>
        </pc:spChg>
        <pc:picChg chg="add mod">
          <ac:chgData name="TERRY BOO CHEE YEE" userId="6d4e0e7e-9185-4754-bf11-0703fdb71a23" providerId="ADAL" clId="{9A38CC23-5C88-42AE-A14A-0ACB2CA9E810}" dt="2024-07-17T13:10:22.851" v="2333" actId="1076"/>
          <ac:picMkLst>
            <pc:docMk/>
            <pc:sldMk cId="3305537376" sldId="320"/>
            <ac:picMk id="5" creationId="{4080B297-1A8B-DF11-8576-C9247B37D03B}"/>
          </ac:picMkLst>
        </pc:picChg>
      </pc:sldChg>
      <pc:sldChg chg="addSp delSp modSp add mod">
        <pc:chgData name="TERRY BOO CHEE YEE" userId="6d4e0e7e-9185-4754-bf11-0703fdb71a23" providerId="ADAL" clId="{9A38CC23-5C88-42AE-A14A-0ACB2CA9E810}" dt="2024-07-17T13:18:20.211" v="2531" actId="14100"/>
        <pc:sldMkLst>
          <pc:docMk/>
          <pc:sldMk cId="4215011323" sldId="321"/>
        </pc:sldMkLst>
        <pc:spChg chg="mod">
          <ac:chgData name="TERRY BOO CHEE YEE" userId="6d4e0e7e-9185-4754-bf11-0703fdb71a23" providerId="ADAL" clId="{9A38CC23-5C88-42AE-A14A-0ACB2CA9E810}" dt="2024-07-17T13:13:32.548" v="2418" actId="2711"/>
          <ac:spMkLst>
            <pc:docMk/>
            <pc:sldMk cId="4215011323" sldId="321"/>
            <ac:spMk id="14" creationId="{0B06F112-D2FE-3334-3329-8AE938D05612}"/>
          </ac:spMkLst>
        </pc:spChg>
        <pc:spChg chg="del">
          <ac:chgData name="TERRY BOO CHEE YEE" userId="6d4e0e7e-9185-4754-bf11-0703fdb71a23" providerId="ADAL" clId="{9A38CC23-5C88-42AE-A14A-0ACB2CA9E810}" dt="2024-07-17T13:11:54.853" v="2403" actId="478"/>
          <ac:spMkLst>
            <pc:docMk/>
            <pc:sldMk cId="4215011323" sldId="321"/>
            <ac:spMk id="18" creationId="{36B0BC4A-D8A9-1472-9036-8928E11BD7AE}"/>
          </ac:spMkLst>
        </pc:spChg>
        <pc:spChg chg="mod">
          <ac:chgData name="TERRY BOO CHEE YEE" userId="6d4e0e7e-9185-4754-bf11-0703fdb71a23" providerId="ADAL" clId="{9A38CC23-5C88-42AE-A14A-0ACB2CA9E810}" dt="2024-07-17T13:17:55.541" v="2515" actId="1076"/>
          <ac:spMkLst>
            <pc:docMk/>
            <pc:sldMk cId="4215011323" sldId="321"/>
            <ac:spMk id="20" creationId="{39D762E5-547F-146A-35C7-4BE5DFFC27E2}"/>
          </ac:spMkLst>
        </pc:spChg>
        <pc:picChg chg="del mod">
          <ac:chgData name="TERRY BOO CHEE YEE" userId="6d4e0e7e-9185-4754-bf11-0703fdb71a23" providerId="ADAL" clId="{9A38CC23-5C88-42AE-A14A-0ACB2CA9E810}" dt="2024-07-17T13:11:53.865" v="2402" actId="478"/>
          <ac:picMkLst>
            <pc:docMk/>
            <pc:sldMk cId="4215011323" sldId="321"/>
            <ac:picMk id="5" creationId="{4080B297-1A8B-DF11-8576-C9247B37D03B}"/>
          </ac:picMkLst>
        </pc:picChg>
        <pc:picChg chg="add mod">
          <ac:chgData name="TERRY BOO CHEE YEE" userId="6d4e0e7e-9185-4754-bf11-0703fdb71a23" providerId="ADAL" clId="{9A38CC23-5C88-42AE-A14A-0ACB2CA9E810}" dt="2024-07-17T13:16:07.301" v="2483" actId="14100"/>
          <ac:picMkLst>
            <pc:docMk/>
            <pc:sldMk cId="4215011323" sldId="321"/>
            <ac:picMk id="6146" creationId="{70765B5C-1B77-A288-4ADC-AF185BE02F45}"/>
          </ac:picMkLst>
        </pc:picChg>
        <pc:picChg chg="add mod">
          <ac:chgData name="TERRY BOO CHEE YEE" userId="6d4e0e7e-9185-4754-bf11-0703fdb71a23" providerId="ADAL" clId="{9A38CC23-5C88-42AE-A14A-0ACB2CA9E810}" dt="2024-07-17T13:16:10.786" v="2485" actId="1076"/>
          <ac:picMkLst>
            <pc:docMk/>
            <pc:sldMk cId="4215011323" sldId="321"/>
            <ac:picMk id="6148" creationId="{F66E02DB-0261-699B-CB96-7F0CBEE98A6B}"/>
          </ac:picMkLst>
        </pc:picChg>
        <pc:picChg chg="add mod">
          <ac:chgData name="TERRY BOO CHEE YEE" userId="6d4e0e7e-9185-4754-bf11-0703fdb71a23" providerId="ADAL" clId="{9A38CC23-5C88-42AE-A14A-0ACB2CA9E810}" dt="2024-07-17T13:16:26.244" v="2491" actId="14100"/>
          <ac:picMkLst>
            <pc:docMk/>
            <pc:sldMk cId="4215011323" sldId="321"/>
            <ac:picMk id="6150" creationId="{6F3D5F76-BBFD-B28E-CEC8-A59514F98D59}"/>
          </ac:picMkLst>
        </pc:picChg>
        <pc:picChg chg="add mod">
          <ac:chgData name="TERRY BOO CHEE YEE" userId="6d4e0e7e-9185-4754-bf11-0703fdb71a23" providerId="ADAL" clId="{9A38CC23-5C88-42AE-A14A-0ACB2CA9E810}" dt="2024-07-17T13:17:02.445" v="2496" actId="14100"/>
          <ac:picMkLst>
            <pc:docMk/>
            <pc:sldMk cId="4215011323" sldId="321"/>
            <ac:picMk id="6152" creationId="{92AB7EE0-8BE3-1EF3-47E0-88EFE3240EC6}"/>
          </ac:picMkLst>
        </pc:picChg>
        <pc:picChg chg="add mod">
          <ac:chgData name="TERRY BOO CHEE YEE" userId="6d4e0e7e-9185-4754-bf11-0703fdb71a23" providerId="ADAL" clId="{9A38CC23-5C88-42AE-A14A-0ACB2CA9E810}" dt="2024-07-17T13:17:28.540" v="2505" actId="14100"/>
          <ac:picMkLst>
            <pc:docMk/>
            <pc:sldMk cId="4215011323" sldId="321"/>
            <ac:picMk id="6154" creationId="{ED93AD88-793E-9164-84CF-890942205430}"/>
          </ac:picMkLst>
        </pc:picChg>
        <pc:picChg chg="add mod">
          <ac:chgData name="TERRY BOO CHEE YEE" userId="6d4e0e7e-9185-4754-bf11-0703fdb71a23" providerId="ADAL" clId="{9A38CC23-5C88-42AE-A14A-0ACB2CA9E810}" dt="2024-07-17T13:17:43.642" v="2510" actId="14100"/>
          <ac:picMkLst>
            <pc:docMk/>
            <pc:sldMk cId="4215011323" sldId="321"/>
            <ac:picMk id="6156" creationId="{F44D3FF9-8D1A-20F8-1C64-F75519BE5197}"/>
          </ac:picMkLst>
        </pc:picChg>
        <pc:cxnChg chg="add mod">
          <ac:chgData name="TERRY BOO CHEE YEE" userId="6d4e0e7e-9185-4754-bf11-0703fdb71a23" providerId="ADAL" clId="{9A38CC23-5C88-42AE-A14A-0ACB2CA9E810}" dt="2024-07-17T13:17:54.239" v="2513" actId="14100"/>
          <ac:cxnSpMkLst>
            <pc:docMk/>
            <pc:sldMk cId="4215011323" sldId="321"/>
            <ac:cxnSpMk id="3" creationId="{216286FD-AB41-0A4F-3ED9-C62C0B5EC5DC}"/>
          </ac:cxnSpMkLst>
        </pc:cxnChg>
        <pc:cxnChg chg="add mod">
          <ac:chgData name="TERRY BOO CHEE YEE" userId="6d4e0e7e-9185-4754-bf11-0703fdb71a23" providerId="ADAL" clId="{9A38CC23-5C88-42AE-A14A-0ACB2CA9E810}" dt="2024-07-17T13:18:01.436" v="2518" actId="14100"/>
          <ac:cxnSpMkLst>
            <pc:docMk/>
            <pc:sldMk cId="4215011323" sldId="321"/>
            <ac:cxnSpMk id="6" creationId="{0F61AF5F-5CB6-C311-1FA0-60244DD1149E}"/>
          </ac:cxnSpMkLst>
        </pc:cxnChg>
        <pc:cxnChg chg="add mod">
          <ac:chgData name="TERRY BOO CHEE YEE" userId="6d4e0e7e-9185-4754-bf11-0703fdb71a23" providerId="ADAL" clId="{9A38CC23-5C88-42AE-A14A-0ACB2CA9E810}" dt="2024-07-17T13:18:05.603" v="2521" actId="14100"/>
          <ac:cxnSpMkLst>
            <pc:docMk/>
            <pc:sldMk cId="4215011323" sldId="321"/>
            <ac:cxnSpMk id="8" creationId="{2ADF9F53-AA9F-E230-ED71-D527519849F7}"/>
          </ac:cxnSpMkLst>
        </pc:cxnChg>
        <pc:cxnChg chg="add mod">
          <ac:chgData name="TERRY BOO CHEE YEE" userId="6d4e0e7e-9185-4754-bf11-0703fdb71a23" providerId="ADAL" clId="{9A38CC23-5C88-42AE-A14A-0ACB2CA9E810}" dt="2024-07-17T13:18:20.211" v="2531" actId="14100"/>
          <ac:cxnSpMkLst>
            <pc:docMk/>
            <pc:sldMk cId="4215011323" sldId="321"/>
            <ac:cxnSpMk id="10" creationId="{934F3FE0-6571-C361-7B59-9BADB72B27A2}"/>
          </ac:cxnSpMkLst>
        </pc:cxnChg>
        <pc:cxnChg chg="add mod">
          <ac:chgData name="TERRY BOO CHEE YEE" userId="6d4e0e7e-9185-4754-bf11-0703fdb71a23" providerId="ADAL" clId="{9A38CC23-5C88-42AE-A14A-0ACB2CA9E810}" dt="2024-07-17T13:18:12.464" v="2527" actId="14100"/>
          <ac:cxnSpMkLst>
            <pc:docMk/>
            <pc:sldMk cId="4215011323" sldId="321"/>
            <ac:cxnSpMk id="12" creationId="{541221E2-F89A-32C8-27FA-4FE466088156}"/>
          </ac:cxnSpMkLst>
        </pc:cxnChg>
        <pc:cxnChg chg="add mod">
          <ac:chgData name="TERRY BOO CHEE YEE" userId="6d4e0e7e-9185-4754-bf11-0703fdb71a23" providerId="ADAL" clId="{9A38CC23-5C88-42AE-A14A-0ACB2CA9E810}" dt="2024-07-17T13:18:17.539" v="2530" actId="14100"/>
          <ac:cxnSpMkLst>
            <pc:docMk/>
            <pc:sldMk cId="4215011323" sldId="321"/>
            <ac:cxnSpMk id="15" creationId="{DA1E3F81-2D8E-9268-8DFE-C144F1EF8921}"/>
          </ac:cxnSpMkLst>
        </pc:cxnChg>
      </pc:sldChg>
      <pc:sldChg chg="addSp modSp add mod">
        <pc:chgData name="TERRY BOO CHEE YEE" userId="6d4e0e7e-9185-4754-bf11-0703fdb71a23" providerId="ADAL" clId="{9A38CC23-5C88-42AE-A14A-0ACB2CA9E810}" dt="2024-07-17T14:48:26.893" v="3433" actId="20577"/>
        <pc:sldMkLst>
          <pc:docMk/>
          <pc:sldMk cId="869276575" sldId="322"/>
        </pc:sldMkLst>
        <pc:spChg chg="mod">
          <ac:chgData name="TERRY BOO CHEE YEE" userId="6d4e0e7e-9185-4754-bf11-0703fdb71a23" providerId="ADAL" clId="{9A38CC23-5C88-42AE-A14A-0ACB2CA9E810}" dt="2024-07-17T14:37:02.473" v="3240"/>
          <ac:spMkLst>
            <pc:docMk/>
            <pc:sldMk cId="869276575" sldId="322"/>
            <ac:spMk id="2" creationId="{57FD5271-E00C-D369-B96A-BE7BC197E416}"/>
          </ac:spMkLst>
        </pc:spChg>
        <pc:spChg chg="add mod">
          <ac:chgData name="TERRY BOO CHEE YEE" userId="6d4e0e7e-9185-4754-bf11-0703fdb71a23" providerId="ADAL" clId="{9A38CC23-5C88-42AE-A14A-0ACB2CA9E810}" dt="2024-07-17T14:48:26.893" v="3433" actId="20577"/>
          <ac:spMkLst>
            <pc:docMk/>
            <pc:sldMk cId="869276575" sldId="322"/>
            <ac:spMk id="9" creationId="{C49B3352-0E87-2D7D-3893-A94FA68026D5}"/>
          </ac:spMkLst>
        </pc:spChg>
        <pc:picChg chg="add mod">
          <ac:chgData name="TERRY BOO CHEE YEE" userId="6d4e0e7e-9185-4754-bf11-0703fdb71a23" providerId="ADAL" clId="{9A38CC23-5C88-42AE-A14A-0ACB2CA9E810}" dt="2024-07-17T14:42:36.054" v="3324" actId="1076"/>
          <ac:picMkLst>
            <pc:docMk/>
            <pc:sldMk cId="869276575" sldId="322"/>
            <ac:picMk id="4" creationId="{8B77CDE1-D00C-5772-FAC7-3180A2F94E32}"/>
          </ac:picMkLst>
        </pc:picChg>
        <pc:picChg chg="add mod">
          <ac:chgData name="TERRY BOO CHEE YEE" userId="6d4e0e7e-9185-4754-bf11-0703fdb71a23" providerId="ADAL" clId="{9A38CC23-5C88-42AE-A14A-0ACB2CA9E810}" dt="2024-07-17T14:42:50.012" v="3329" actId="14100"/>
          <ac:picMkLst>
            <pc:docMk/>
            <pc:sldMk cId="869276575" sldId="322"/>
            <ac:picMk id="6" creationId="{93B6D965-A354-5E4F-B439-CA2BE95C76A5}"/>
          </ac:picMkLst>
        </pc:picChg>
        <pc:picChg chg="add mod">
          <ac:chgData name="TERRY BOO CHEE YEE" userId="6d4e0e7e-9185-4754-bf11-0703fdb71a23" providerId="ADAL" clId="{9A38CC23-5C88-42AE-A14A-0ACB2CA9E810}" dt="2024-07-17T14:43:14.486" v="3336" actId="1076"/>
          <ac:picMkLst>
            <pc:docMk/>
            <pc:sldMk cId="869276575" sldId="322"/>
            <ac:picMk id="8" creationId="{3906B504-5AA8-E260-33A2-31A46881ABA2}"/>
          </ac:picMkLst>
        </pc:picChg>
      </pc:sldChg>
      <pc:sldChg chg="add del">
        <pc:chgData name="TERRY BOO CHEE YEE" userId="6d4e0e7e-9185-4754-bf11-0703fdb71a23" providerId="ADAL" clId="{9A38CC23-5C88-42AE-A14A-0ACB2CA9E810}" dt="2024-07-17T13:14:37.692" v="2447" actId="47"/>
        <pc:sldMkLst>
          <pc:docMk/>
          <pc:sldMk cId="870177700" sldId="322"/>
        </pc:sldMkLst>
      </pc:sldChg>
      <pc:sldChg chg="addSp modSp add mod">
        <pc:chgData name="TERRY BOO CHEE YEE" userId="6d4e0e7e-9185-4754-bf11-0703fdb71a23" providerId="ADAL" clId="{9A38CC23-5C88-42AE-A14A-0ACB2CA9E810}" dt="2024-07-17T14:47:04.057" v="3383" actId="14100"/>
        <pc:sldMkLst>
          <pc:docMk/>
          <pc:sldMk cId="1155364855" sldId="323"/>
        </pc:sldMkLst>
        <pc:spChg chg="mod">
          <ac:chgData name="TERRY BOO CHEE YEE" userId="6d4e0e7e-9185-4754-bf11-0703fdb71a23" providerId="ADAL" clId="{9A38CC23-5C88-42AE-A14A-0ACB2CA9E810}" dt="2024-07-17T14:37:33.452" v="3262" actId="20577"/>
          <ac:spMkLst>
            <pc:docMk/>
            <pc:sldMk cId="1155364855" sldId="323"/>
            <ac:spMk id="2" creationId="{57FD5271-E00C-D369-B96A-BE7BC197E416}"/>
          </ac:spMkLst>
        </pc:spChg>
        <pc:spChg chg="add mod">
          <ac:chgData name="TERRY BOO CHEE YEE" userId="6d4e0e7e-9185-4754-bf11-0703fdb71a23" providerId="ADAL" clId="{9A38CC23-5C88-42AE-A14A-0ACB2CA9E810}" dt="2024-07-17T14:47:04.057" v="3383" actId="14100"/>
          <ac:spMkLst>
            <pc:docMk/>
            <pc:sldMk cId="1155364855" sldId="323"/>
            <ac:spMk id="3" creationId="{667989D7-1F04-E803-2A24-467D1A0DB460}"/>
          </ac:spMkLst>
        </pc:spChg>
      </pc:sldChg>
      <pc:sldChg chg="addSp delSp modSp add mod">
        <pc:chgData name="TERRY BOO CHEE YEE" userId="6d4e0e7e-9185-4754-bf11-0703fdb71a23" providerId="ADAL" clId="{9A38CC23-5C88-42AE-A14A-0ACB2CA9E810}" dt="2024-07-17T13:25:20.205" v="2576" actId="404"/>
        <pc:sldMkLst>
          <pc:docMk/>
          <pc:sldMk cId="1760766699" sldId="324"/>
        </pc:sldMkLst>
        <pc:spChg chg="mod">
          <ac:chgData name="TERRY BOO CHEE YEE" userId="6d4e0e7e-9185-4754-bf11-0703fdb71a23" providerId="ADAL" clId="{9A38CC23-5C88-42AE-A14A-0ACB2CA9E810}" dt="2024-07-17T13:24:59.095" v="2565"/>
          <ac:spMkLst>
            <pc:docMk/>
            <pc:sldMk cId="1760766699" sldId="324"/>
            <ac:spMk id="4" creationId="{999A894D-79EE-D423-9962-DE4BC9B784C4}"/>
          </ac:spMkLst>
        </pc:spChg>
        <pc:spChg chg="mod">
          <ac:chgData name="TERRY BOO CHEE YEE" userId="6d4e0e7e-9185-4754-bf11-0703fdb71a23" providerId="ADAL" clId="{9A38CC23-5C88-42AE-A14A-0ACB2CA9E810}" dt="2024-07-17T13:25:20.205" v="2576" actId="404"/>
          <ac:spMkLst>
            <pc:docMk/>
            <pc:sldMk cId="1760766699" sldId="324"/>
            <ac:spMk id="5" creationId="{9D6AFB59-D4B0-1377-6A9A-A1ED550F0EE0}"/>
          </ac:spMkLst>
        </pc:spChg>
        <pc:picChg chg="add mod">
          <ac:chgData name="TERRY BOO CHEE YEE" userId="6d4e0e7e-9185-4754-bf11-0703fdb71a23" providerId="ADAL" clId="{9A38CC23-5C88-42AE-A14A-0ACB2CA9E810}" dt="2024-07-17T13:22:38.636" v="2551" actId="1076"/>
          <ac:picMkLst>
            <pc:docMk/>
            <pc:sldMk cId="1760766699" sldId="324"/>
            <ac:picMk id="3" creationId="{6B5A5A34-A207-6472-C743-AE9A407D325D}"/>
          </ac:picMkLst>
        </pc:picChg>
        <pc:picChg chg="del">
          <ac:chgData name="TERRY BOO CHEE YEE" userId="6d4e0e7e-9185-4754-bf11-0703fdb71a23" providerId="ADAL" clId="{9A38CC23-5C88-42AE-A14A-0ACB2CA9E810}" dt="2024-07-17T13:21:53.468" v="2537" actId="478"/>
          <ac:picMkLst>
            <pc:docMk/>
            <pc:sldMk cId="1760766699" sldId="324"/>
            <ac:picMk id="6" creationId="{AD9DEE60-E42C-60DD-35C7-A53E51386075}"/>
          </ac:picMkLst>
        </pc:picChg>
        <pc:picChg chg="del">
          <ac:chgData name="TERRY BOO CHEE YEE" userId="6d4e0e7e-9185-4754-bf11-0703fdb71a23" providerId="ADAL" clId="{9A38CC23-5C88-42AE-A14A-0ACB2CA9E810}" dt="2024-07-17T13:21:54.426" v="2538" actId="478"/>
          <ac:picMkLst>
            <pc:docMk/>
            <pc:sldMk cId="1760766699" sldId="324"/>
            <ac:picMk id="7" creationId="{17834EDE-D23B-D850-8D11-8B892521C2AB}"/>
          </ac:picMkLst>
        </pc:picChg>
        <pc:picChg chg="del mod">
          <ac:chgData name="TERRY BOO CHEE YEE" userId="6d4e0e7e-9185-4754-bf11-0703fdb71a23" providerId="ADAL" clId="{9A38CC23-5C88-42AE-A14A-0ACB2CA9E810}" dt="2024-07-17T13:22:18.903" v="2544" actId="478"/>
          <ac:picMkLst>
            <pc:docMk/>
            <pc:sldMk cId="1760766699" sldId="324"/>
            <ac:picMk id="8" creationId="{B12DE339-5A43-DF22-3BD3-DB441521649E}"/>
          </ac:picMkLst>
        </pc:picChg>
        <pc:picChg chg="add mod">
          <ac:chgData name="TERRY BOO CHEE YEE" userId="6d4e0e7e-9185-4754-bf11-0703fdb71a23" providerId="ADAL" clId="{9A38CC23-5C88-42AE-A14A-0ACB2CA9E810}" dt="2024-07-17T13:22:38.636" v="2551" actId="1076"/>
          <ac:picMkLst>
            <pc:docMk/>
            <pc:sldMk cId="1760766699" sldId="324"/>
            <ac:picMk id="10" creationId="{D1331BE7-8312-3C31-6274-57CBD0498A7A}"/>
          </ac:picMkLst>
        </pc:picChg>
      </pc:sldChg>
      <pc:sldChg chg="add del">
        <pc:chgData name="TERRY BOO CHEE YEE" userId="6d4e0e7e-9185-4754-bf11-0703fdb71a23" providerId="ADAL" clId="{9A38CC23-5C88-42AE-A14A-0ACB2CA9E810}" dt="2024-07-17T13:21:46.049" v="2534"/>
        <pc:sldMkLst>
          <pc:docMk/>
          <pc:sldMk cId="3834526389" sldId="324"/>
        </pc:sldMkLst>
      </pc:sldChg>
      <pc:sldChg chg="addSp modSp add mod">
        <pc:chgData name="TERRY BOO CHEE YEE" userId="6d4e0e7e-9185-4754-bf11-0703fdb71a23" providerId="ADAL" clId="{9A38CC23-5C88-42AE-A14A-0ACB2CA9E810}" dt="2024-07-17T14:03:08.121" v="2824" actId="1076"/>
        <pc:sldMkLst>
          <pc:docMk/>
          <pc:sldMk cId="4189047443" sldId="325"/>
        </pc:sldMkLst>
        <pc:spChg chg="mod">
          <ac:chgData name="TERRY BOO CHEE YEE" userId="6d4e0e7e-9185-4754-bf11-0703fdb71a23" providerId="ADAL" clId="{9A38CC23-5C88-42AE-A14A-0ACB2CA9E810}" dt="2024-07-17T14:03:03.591" v="2823" actId="1076"/>
          <ac:spMkLst>
            <pc:docMk/>
            <pc:sldMk cId="4189047443" sldId="325"/>
            <ac:spMk id="5" creationId="{332AC637-D215-979A-B4CC-EBC2C17BEAB6}"/>
          </ac:spMkLst>
        </pc:spChg>
        <pc:spChg chg="add mod">
          <ac:chgData name="TERRY BOO CHEE YEE" userId="6d4e0e7e-9185-4754-bf11-0703fdb71a23" providerId="ADAL" clId="{9A38CC23-5C88-42AE-A14A-0ACB2CA9E810}" dt="2024-07-17T14:03:08.121" v="2824" actId="1076"/>
          <ac:spMkLst>
            <pc:docMk/>
            <pc:sldMk cId="4189047443" sldId="325"/>
            <ac:spMk id="8" creationId="{25CE1BC9-946B-6508-E535-CA7C7BD95B9C}"/>
          </ac:spMkLst>
        </pc:spChg>
        <pc:spChg chg="add mod">
          <ac:chgData name="TERRY BOO CHEE YEE" userId="6d4e0e7e-9185-4754-bf11-0703fdb71a23" providerId="ADAL" clId="{9A38CC23-5C88-42AE-A14A-0ACB2CA9E810}" dt="2024-07-17T14:03:08.121" v="2824" actId="1076"/>
          <ac:spMkLst>
            <pc:docMk/>
            <pc:sldMk cId="4189047443" sldId="325"/>
            <ac:spMk id="9" creationId="{9CF9A05A-F009-EF0C-EA48-68C22548BAFA}"/>
          </ac:spMkLst>
        </pc:spChg>
        <pc:picChg chg="add mod">
          <ac:chgData name="TERRY BOO CHEE YEE" userId="6d4e0e7e-9185-4754-bf11-0703fdb71a23" providerId="ADAL" clId="{9A38CC23-5C88-42AE-A14A-0ACB2CA9E810}" dt="2024-07-17T14:03:08.121" v="2824" actId="1076"/>
          <ac:picMkLst>
            <pc:docMk/>
            <pc:sldMk cId="4189047443" sldId="325"/>
            <ac:picMk id="3" creationId="{DC3B3285-5C64-5A97-CBB4-AB4908282412}"/>
          </ac:picMkLst>
        </pc:picChg>
        <pc:picChg chg="add mod">
          <ac:chgData name="TERRY BOO CHEE YEE" userId="6d4e0e7e-9185-4754-bf11-0703fdb71a23" providerId="ADAL" clId="{9A38CC23-5C88-42AE-A14A-0ACB2CA9E810}" dt="2024-07-17T14:03:08.121" v="2824" actId="1076"/>
          <ac:picMkLst>
            <pc:docMk/>
            <pc:sldMk cId="4189047443" sldId="325"/>
            <ac:picMk id="7" creationId="{055F94CF-8577-B67D-905F-D90E0888B8BF}"/>
          </ac:picMkLst>
        </pc:picChg>
      </pc:sldChg>
      <pc:sldChg chg="modSp add mod">
        <pc:chgData name="TERRY BOO CHEE YEE" userId="6d4e0e7e-9185-4754-bf11-0703fdb71a23" providerId="ADAL" clId="{9A38CC23-5C88-42AE-A14A-0ACB2CA9E810}" dt="2024-07-17T14:04:24.344" v="2854" actId="20577"/>
        <pc:sldMkLst>
          <pc:docMk/>
          <pc:sldMk cId="1440667987" sldId="326"/>
        </pc:sldMkLst>
        <pc:spChg chg="mod">
          <ac:chgData name="TERRY BOO CHEE YEE" userId="6d4e0e7e-9185-4754-bf11-0703fdb71a23" providerId="ADAL" clId="{9A38CC23-5C88-42AE-A14A-0ACB2CA9E810}" dt="2024-07-17T14:04:24.344" v="2854" actId="20577"/>
          <ac:spMkLst>
            <pc:docMk/>
            <pc:sldMk cId="1440667987" sldId="326"/>
            <ac:spMk id="235" creationId="{00000000-0000-0000-0000-000000000000}"/>
          </ac:spMkLst>
        </pc:spChg>
      </pc:sldChg>
      <pc:sldChg chg="addSp delSp modSp add mod ord">
        <pc:chgData name="TERRY BOO CHEE YEE" userId="6d4e0e7e-9185-4754-bf11-0703fdb71a23" providerId="ADAL" clId="{9A38CC23-5C88-42AE-A14A-0ACB2CA9E810}" dt="2024-07-17T14:12:57.281" v="2923" actId="14100"/>
        <pc:sldMkLst>
          <pc:docMk/>
          <pc:sldMk cId="1134029182" sldId="327"/>
        </pc:sldMkLst>
        <pc:spChg chg="add mod">
          <ac:chgData name="TERRY BOO CHEE YEE" userId="6d4e0e7e-9185-4754-bf11-0703fdb71a23" providerId="ADAL" clId="{9A38CC23-5C88-42AE-A14A-0ACB2CA9E810}" dt="2024-07-17T14:12:57.281" v="2923" actId="14100"/>
          <ac:spMkLst>
            <pc:docMk/>
            <pc:sldMk cId="1134029182" sldId="327"/>
            <ac:spMk id="3" creationId="{F1983BE4-2E51-6977-F991-BF6AB4EF0CA0}"/>
          </ac:spMkLst>
        </pc:spChg>
        <pc:spChg chg="mod">
          <ac:chgData name="TERRY BOO CHEE YEE" userId="6d4e0e7e-9185-4754-bf11-0703fdb71a23" providerId="ADAL" clId="{9A38CC23-5C88-42AE-A14A-0ACB2CA9E810}" dt="2024-07-17T14:07:22.502" v="2898"/>
          <ac:spMkLst>
            <pc:docMk/>
            <pc:sldMk cId="1134029182" sldId="327"/>
            <ac:spMk id="4" creationId="{2C4B8EF8-944E-0916-77CB-48CC78FC8402}"/>
          </ac:spMkLst>
        </pc:spChg>
        <pc:spChg chg="del mod">
          <ac:chgData name="TERRY BOO CHEE YEE" userId="6d4e0e7e-9185-4754-bf11-0703fdb71a23" providerId="ADAL" clId="{9A38CC23-5C88-42AE-A14A-0ACB2CA9E810}" dt="2024-07-17T14:05:03.019" v="2886" actId="478"/>
          <ac:spMkLst>
            <pc:docMk/>
            <pc:sldMk cId="1134029182" sldId="327"/>
            <ac:spMk id="5" creationId="{332AC637-D215-979A-B4CC-EBC2C17BEAB6}"/>
          </ac:spMkLst>
        </pc:spChg>
        <pc:picChg chg="del">
          <ac:chgData name="TERRY BOO CHEE YEE" userId="6d4e0e7e-9185-4754-bf11-0703fdb71a23" providerId="ADAL" clId="{9A38CC23-5C88-42AE-A14A-0ACB2CA9E810}" dt="2024-07-17T14:05:05.885" v="2888" actId="478"/>
          <ac:picMkLst>
            <pc:docMk/>
            <pc:sldMk cId="1134029182" sldId="327"/>
            <ac:picMk id="2" creationId="{C3A62780-599A-71D2-A54E-94C2DC56A41A}"/>
          </ac:picMkLst>
        </pc:picChg>
        <pc:picChg chg="add mod">
          <ac:chgData name="TERRY BOO CHEE YEE" userId="6d4e0e7e-9185-4754-bf11-0703fdb71a23" providerId="ADAL" clId="{9A38CC23-5C88-42AE-A14A-0ACB2CA9E810}" dt="2024-07-17T14:12:12.183" v="2904" actId="14100"/>
          <ac:picMkLst>
            <pc:docMk/>
            <pc:sldMk cId="1134029182" sldId="327"/>
            <ac:picMk id="7" creationId="{6DC31C53-4070-2C7F-80A7-250E33C59514}"/>
          </ac:picMkLst>
        </pc:picChg>
      </pc:sldChg>
      <pc:sldChg chg="add del">
        <pc:chgData name="TERRY BOO CHEE YEE" userId="6d4e0e7e-9185-4754-bf11-0703fdb71a23" providerId="ADAL" clId="{9A38CC23-5C88-42AE-A14A-0ACB2CA9E810}" dt="2024-07-17T14:04:56.719" v="2884"/>
        <pc:sldMkLst>
          <pc:docMk/>
          <pc:sldMk cId="606945556" sldId="328"/>
        </pc:sldMkLst>
      </pc:sldChg>
      <pc:sldChg chg="addSp delSp modSp add mod">
        <pc:chgData name="TERRY BOO CHEE YEE" userId="6d4e0e7e-9185-4754-bf11-0703fdb71a23" providerId="ADAL" clId="{9A38CC23-5C88-42AE-A14A-0ACB2CA9E810}" dt="2024-07-17T14:15:05.530" v="2950" actId="1076"/>
        <pc:sldMkLst>
          <pc:docMk/>
          <pc:sldMk cId="1192340294" sldId="328"/>
        </pc:sldMkLst>
        <pc:spChg chg="mod">
          <ac:chgData name="TERRY BOO CHEE YEE" userId="6d4e0e7e-9185-4754-bf11-0703fdb71a23" providerId="ADAL" clId="{9A38CC23-5C88-42AE-A14A-0ACB2CA9E810}" dt="2024-07-17T14:15:05.530" v="2950" actId="1076"/>
          <ac:spMkLst>
            <pc:docMk/>
            <pc:sldMk cId="1192340294" sldId="328"/>
            <ac:spMk id="3" creationId="{F1983BE4-2E51-6977-F991-BF6AB4EF0CA0}"/>
          </ac:spMkLst>
        </pc:spChg>
        <pc:spChg chg="mod">
          <ac:chgData name="TERRY BOO CHEE YEE" userId="6d4e0e7e-9185-4754-bf11-0703fdb71a23" providerId="ADAL" clId="{9A38CC23-5C88-42AE-A14A-0ACB2CA9E810}" dt="2024-07-17T14:13:42.378" v="2931"/>
          <ac:spMkLst>
            <pc:docMk/>
            <pc:sldMk cId="1192340294" sldId="328"/>
            <ac:spMk id="4" creationId="{2C4B8EF8-944E-0916-77CB-48CC78FC8402}"/>
          </ac:spMkLst>
        </pc:spChg>
        <pc:picChg chg="add del mod">
          <ac:chgData name="TERRY BOO CHEE YEE" userId="6d4e0e7e-9185-4754-bf11-0703fdb71a23" providerId="ADAL" clId="{9A38CC23-5C88-42AE-A14A-0ACB2CA9E810}" dt="2024-07-17T14:15:01.488" v="2948" actId="1076"/>
          <ac:picMkLst>
            <pc:docMk/>
            <pc:sldMk cId="1192340294" sldId="328"/>
            <ac:picMk id="5" creationId="{DF362427-8FFE-0BA3-1B98-04B9779A8665}"/>
          </ac:picMkLst>
        </pc:picChg>
        <pc:picChg chg="add del mod">
          <ac:chgData name="TERRY BOO CHEE YEE" userId="6d4e0e7e-9185-4754-bf11-0703fdb71a23" providerId="ADAL" clId="{9A38CC23-5C88-42AE-A14A-0ACB2CA9E810}" dt="2024-07-17T14:14:55.965" v="2944" actId="478"/>
          <ac:picMkLst>
            <pc:docMk/>
            <pc:sldMk cId="1192340294" sldId="328"/>
            <ac:picMk id="7" creationId="{6DC31C53-4070-2C7F-80A7-250E33C59514}"/>
          </ac:picMkLst>
        </pc:picChg>
      </pc:sldChg>
      <pc:sldChg chg="add del">
        <pc:chgData name="TERRY BOO CHEE YEE" userId="6d4e0e7e-9185-4754-bf11-0703fdb71a23" providerId="ADAL" clId="{9A38CC23-5C88-42AE-A14A-0ACB2CA9E810}" dt="2024-07-17T14:13:25.785" v="2924" actId="47"/>
        <pc:sldMkLst>
          <pc:docMk/>
          <pc:sldMk cId="3053418019" sldId="328"/>
        </pc:sldMkLst>
      </pc:sldChg>
      <pc:sldChg chg="addSp delSp modSp add mod">
        <pc:chgData name="TERRY BOO CHEE YEE" userId="6d4e0e7e-9185-4754-bf11-0703fdb71a23" providerId="ADAL" clId="{9A38CC23-5C88-42AE-A14A-0ACB2CA9E810}" dt="2024-07-18T14:39:01.329" v="3899" actId="20577"/>
        <pc:sldMkLst>
          <pc:docMk/>
          <pc:sldMk cId="2451482421" sldId="329"/>
        </pc:sldMkLst>
        <pc:spChg chg="mod">
          <ac:chgData name="TERRY BOO CHEE YEE" userId="6d4e0e7e-9185-4754-bf11-0703fdb71a23" providerId="ADAL" clId="{9A38CC23-5C88-42AE-A14A-0ACB2CA9E810}" dt="2024-07-17T14:15:20.090" v="2955" actId="12"/>
          <ac:spMkLst>
            <pc:docMk/>
            <pc:sldMk cId="2451482421" sldId="329"/>
            <ac:spMk id="3" creationId="{F1983BE4-2E51-6977-F991-BF6AB4EF0CA0}"/>
          </ac:spMkLst>
        </pc:spChg>
        <pc:spChg chg="mod">
          <ac:chgData name="TERRY BOO CHEE YEE" userId="6d4e0e7e-9185-4754-bf11-0703fdb71a23" providerId="ADAL" clId="{9A38CC23-5C88-42AE-A14A-0ACB2CA9E810}" dt="2024-07-18T14:39:01.329" v="3899" actId="20577"/>
          <ac:spMkLst>
            <pc:docMk/>
            <pc:sldMk cId="2451482421" sldId="329"/>
            <ac:spMk id="4" creationId="{2C4B8EF8-944E-0916-77CB-48CC78FC8402}"/>
          </ac:spMkLst>
        </pc:spChg>
        <pc:picChg chg="add mod">
          <ac:chgData name="TERRY BOO CHEE YEE" userId="6d4e0e7e-9185-4754-bf11-0703fdb71a23" providerId="ADAL" clId="{9A38CC23-5C88-42AE-A14A-0ACB2CA9E810}" dt="2024-07-17T14:19:42.437" v="2961" actId="1076"/>
          <ac:picMkLst>
            <pc:docMk/>
            <pc:sldMk cId="2451482421" sldId="329"/>
            <ac:picMk id="5" creationId="{9E4C985A-FD15-A0B5-FAEC-0B97A254C1A6}"/>
          </ac:picMkLst>
        </pc:picChg>
        <pc:picChg chg="del">
          <ac:chgData name="TERRY BOO CHEE YEE" userId="6d4e0e7e-9185-4754-bf11-0703fdb71a23" providerId="ADAL" clId="{9A38CC23-5C88-42AE-A14A-0ACB2CA9E810}" dt="2024-07-17T14:19:37.651" v="2956" actId="478"/>
          <ac:picMkLst>
            <pc:docMk/>
            <pc:sldMk cId="2451482421" sldId="329"/>
            <ac:picMk id="7" creationId="{6DC31C53-4070-2C7F-80A7-250E33C59514}"/>
          </ac:picMkLst>
        </pc:picChg>
      </pc:sldChg>
      <pc:sldChg chg="add del">
        <pc:chgData name="TERRY BOO CHEE YEE" userId="6d4e0e7e-9185-4754-bf11-0703fdb71a23" providerId="ADAL" clId="{9A38CC23-5C88-42AE-A14A-0ACB2CA9E810}" dt="2024-07-17T14:04:56.272" v="2883"/>
        <pc:sldMkLst>
          <pc:docMk/>
          <pc:sldMk cId="3520352010" sldId="329"/>
        </pc:sldMkLst>
      </pc:sldChg>
      <pc:sldChg chg="add del">
        <pc:chgData name="TERRY BOO CHEE YEE" userId="6d4e0e7e-9185-4754-bf11-0703fdb71a23" providerId="ADAL" clId="{9A38CC23-5C88-42AE-A14A-0ACB2CA9E810}" dt="2024-07-17T14:13:34.232" v="2928"/>
        <pc:sldMkLst>
          <pc:docMk/>
          <pc:sldMk cId="1434226899" sldId="330"/>
        </pc:sldMkLst>
      </pc:sldChg>
      <pc:sldChg chg="add del">
        <pc:chgData name="TERRY BOO CHEE YEE" userId="6d4e0e7e-9185-4754-bf11-0703fdb71a23" providerId="ADAL" clId="{9A38CC23-5C88-42AE-A14A-0ACB2CA9E810}" dt="2024-07-17T14:04:55.887" v="2882"/>
        <pc:sldMkLst>
          <pc:docMk/>
          <pc:sldMk cId="1504900688" sldId="330"/>
        </pc:sldMkLst>
      </pc:sldChg>
      <pc:sldChg chg="addSp delSp modSp add mod">
        <pc:chgData name="TERRY BOO CHEE YEE" userId="6d4e0e7e-9185-4754-bf11-0703fdb71a23" providerId="ADAL" clId="{9A38CC23-5C88-42AE-A14A-0ACB2CA9E810}" dt="2024-07-17T14:36:38.319" v="3202"/>
        <pc:sldMkLst>
          <pc:docMk/>
          <pc:sldMk cId="3079664455" sldId="330"/>
        </pc:sldMkLst>
        <pc:spChg chg="mod">
          <ac:chgData name="TERRY BOO CHEE YEE" userId="6d4e0e7e-9185-4754-bf11-0703fdb71a23" providerId="ADAL" clId="{9A38CC23-5C88-42AE-A14A-0ACB2CA9E810}" dt="2024-07-17T14:36:38.319" v="3202"/>
          <ac:spMkLst>
            <pc:docMk/>
            <pc:sldMk cId="3079664455" sldId="330"/>
            <ac:spMk id="4" creationId="{2C4B8EF8-944E-0916-77CB-48CC78FC8402}"/>
          </ac:spMkLst>
        </pc:spChg>
        <pc:spChg chg="del">
          <ac:chgData name="TERRY BOO CHEE YEE" userId="6d4e0e7e-9185-4754-bf11-0703fdb71a23" providerId="ADAL" clId="{9A38CC23-5C88-42AE-A14A-0ACB2CA9E810}" dt="2024-07-17T14:35:07.145" v="3132" actId="478"/>
          <ac:spMkLst>
            <pc:docMk/>
            <pc:sldMk cId="3079664455" sldId="330"/>
            <ac:spMk id="5" creationId="{332AC637-D215-979A-B4CC-EBC2C17BEAB6}"/>
          </ac:spMkLst>
        </pc:spChg>
        <pc:spChg chg="add mod">
          <ac:chgData name="TERRY BOO CHEE YEE" userId="6d4e0e7e-9185-4754-bf11-0703fdb71a23" providerId="ADAL" clId="{9A38CC23-5C88-42AE-A14A-0ACB2CA9E810}" dt="2024-07-17T14:35:04.310" v="3131"/>
          <ac:spMkLst>
            <pc:docMk/>
            <pc:sldMk cId="3079664455" sldId="330"/>
            <ac:spMk id="13" creationId="{039A9FF0-8D99-86E9-8507-BA8960DF1FBA}"/>
          </ac:spMkLst>
        </pc:spChg>
        <pc:spChg chg="add mod">
          <ac:chgData name="TERRY BOO CHEE YEE" userId="6d4e0e7e-9185-4754-bf11-0703fdb71a23" providerId="ADAL" clId="{9A38CC23-5C88-42AE-A14A-0ACB2CA9E810}" dt="2024-07-17T14:35:33.720" v="3148" actId="20577"/>
          <ac:spMkLst>
            <pc:docMk/>
            <pc:sldMk cId="3079664455" sldId="330"/>
            <ac:spMk id="14" creationId="{36B6A3BA-DF09-BC31-49EC-2A70832802D7}"/>
          </ac:spMkLst>
        </pc:spChg>
        <pc:picChg chg="del">
          <ac:chgData name="TERRY BOO CHEE YEE" userId="6d4e0e7e-9185-4754-bf11-0703fdb71a23" providerId="ADAL" clId="{9A38CC23-5C88-42AE-A14A-0ACB2CA9E810}" dt="2024-07-17T14:32:44.037" v="3096" actId="478"/>
          <ac:picMkLst>
            <pc:docMk/>
            <pc:sldMk cId="3079664455" sldId="330"/>
            <ac:picMk id="2" creationId="{C3A62780-599A-71D2-A54E-94C2DC56A41A}"/>
          </ac:picMkLst>
        </pc:picChg>
        <pc:picChg chg="add mod">
          <ac:chgData name="TERRY BOO CHEE YEE" userId="6d4e0e7e-9185-4754-bf11-0703fdb71a23" providerId="ADAL" clId="{9A38CC23-5C88-42AE-A14A-0ACB2CA9E810}" dt="2024-07-17T14:32:49.392" v="3104" actId="1076"/>
          <ac:picMkLst>
            <pc:docMk/>
            <pc:sldMk cId="3079664455" sldId="330"/>
            <ac:picMk id="6" creationId="{5FD382C5-FF20-41EA-F5FE-122E90EF4BF4}"/>
          </ac:picMkLst>
        </pc:picChg>
        <pc:picChg chg="add del mod">
          <ac:chgData name="TERRY BOO CHEE YEE" userId="6d4e0e7e-9185-4754-bf11-0703fdb71a23" providerId="ADAL" clId="{9A38CC23-5C88-42AE-A14A-0ACB2CA9E810}" dt="2024-07-17T14:35:17.511" v="3137" actId="478"/>
          <ac:picMkLst>
            <pc:docMk/>
            <pc:sldMk cId="3079664455" sldId="330"/>
            <ac:picMk id="8" creationId="{A16DA392-D797-CDBB-F0E9-1CA112E6FE1A}"/>
          </ac:picMkLst>
        </pc:picChg>
        <pc:picChg chg="add del mod">
          <ac:chgData name="TERRY BOO CHEE YEE" userId="6d4e0e7e-9185-4754-bf11-0703fdb71a23" providerId="ADAL" clId="{9A38CC23-5C88-42AE-A14A-0ACB2CA9E810}" dt="2024-07-17T14:35:17.146" v="3136" actId="478"/>
          <ac:picMkLst>
            <pc:docMk/>
            <pc:sldMk cId="3079664455" sldId="330"/>
            <ac:picMk id="10" creationId="{D4A9CF2B-9139-FFCD-CE78-0B3C95588AF9}"/>
          </ac:picMkLst>
        </pc:picChg>
        <pc:picChg chg="add del mod">
          <ac:chgData name="TERRY BOO CHEE YEE" userId="6d4e0e7e-9185-4754-bf11-0703fdb71a23" providerId="ADAL" clId="{9A38CC23-5C88-42AE-A14A-0ACB2CA9E810}" dt="2024-07-17T14:35:17.846" v="3138" actId="478"/>
          <ac:picMkLst>
            <pc:docMk/>
            <pc:sldMk cId="3079664455" sldId="330"/>
            <ac:picMk id="12" creationId="{F48349F3-2854-77D8-3ED2-11EFEADB4187}"/>
          </ac:picMkLst>
        </pc:picChg>
      </pc:sldChg>
      <pc:sldChg chg="modSp add mod ord">
        <pc:chgData name="TERRY BOO CHEE YEE" userId="6d4e0e7e-9185-4754-bf11-0703fdb71a23" providerId="ADAL" clId="{9A38CC23-5C88-42AE-A14A-0ACB2CA9E810}" dt="2024-07-17T14:28:20.020" v="3062"/>
        <pc:sldMkLst>
          <pc:docMk/>
          <pc:sldMk cId="2172242836" sldId="331"/>
        </pc:sldMkLst>
        <pc:spChg chg="mod">
          <ac:chgData name="TERRY BOO CHEE YEE" userId="6d4e0e7e-9185-4754-bf11-0703fdb71a23" providerId="ADAL" clId="{9A38CC23-5C88-42AE-A14A-0ACB2CA9E810}" dt="2024-07-17T14:28:15.471" v="3060" actId="1076"/>
          <ac:spMkLst>
            <pc:docMk/>
            <pc:sldMk cId="2172242836" sldId="331"/>
            <ac:spMk id="5" creationId="{332AC637-D215-979A-B4CC-EBC2C17BEAB6}"/>
          </ac:spMkLst>
        </pc:spChg>
      </pc:sldChg>
      <pc:sldChg chg="delSp modSp add mod">
        <pc:chgData name="TERRY BOO CHEE YEE" userId="6d4e0e7e-9185-4754-bf11-0703fdb71a23" providerId="ADAL" clId="{9A38CC23-5C88-42AE-A14A-0ACB2CA9E810}" dt="2024-07-17T14:48:29.002" v="3434" actId="20577"/>
        <pc:sldMkLst>
          <pc:docMk/>
          <pc:sldMk cId="1324114082" sldId="332"/>
        </pc:sldMkLst>
        <pc:spChg chg="mod">
          <ac:chgData name="TERRY BOO CHEE YEE" userId="6d4e0e7e-9185-4754-bf11-0703fdb71a23" providerId="ADAL" clId="{9A38CC23-5C88-42AE-A14A-0ACB2CA9E810}" dt="2024-07-17T14:36:41.653" v="3203"/>
          <ac:spMkLst>
            <pc:docMk/>
            <pc:sldMk cId="1324114082" sldId="332"/>
            <ac:spMk id="4" creationId="{2C4B8EF8-944E-0916-77CB-48CC78FC8402}"/>
          </ac:spMkLst>
        </pc:spChg>
        <pc:spChg chg="mod">
          <ac:chgData name="TERRY BOO CHEE YEE" userId="6d4e0e7e-9185-4754-bf11-0703fdb71a23" providerId="ADAL" clId="{9A38CC23-5C88-42AE-A14A-0ACB2CA9E810}" dt="2024-07-17T14:48:29.002" v="3434" actId="20577"/>
          <ac:spMkLst>
            <pc:docMk/>
            <pc:sldMk cId="1324114082" sldId="332"/>
            <ac:spMk id="14" creationId="{36B6A3BA-DF09-BC31-49EC-2A70832802D7}"/>
          </ac:spMkLst>
        </pc:spChg>
        <pc:picChg chg="del">
          <ac:chgData name="TERRY BOO CHEE YEE" userId="6d4e0e7e-9185-4754-bf11-0703fdb71a23" providerId="ADAL" clId="{9A38CC23-5C88-42AE-A14A-0ACB2CA9E810}" dt="2024-07-17T14:35:41.675" v="3166" actId="478"/>
          <ac:picMkLst>
            <pc:docMk/>
            <pc:sldMk cId="1324114082" sldId="332"/>
            <ac:picMk id="6" creationId="{5FD382C5-FF20-41EA-F5FE-122E90EF4BF4}"/>
          </ac:picMkLst>
        </pc:picChg>
        <pc:picChg chg="mod">
          <ac:chgData name="TERRY BOO CHEE YEE" userId="6d4e0e7e-9185-4754-bf11-0703fdb71a23" providerId="ADAL" clId="{9A38CC23-5C88-42AE-A14A-0ACB2CA9E810}" dt="2024-07-17T14:36:00.599" v="3184" actId="1076"/>
          <ac:picMkLst>
            <pc:docMk/>
            <pc:sldMk cId="1324114082" sldId="332"/>
            <ac:picMk id="8" creationId="{A16DA392-D797-CDBB-F0E9-1CA112E6FE1A}"/>
          </ac:picMkLst>
        </pc:picChg>
        <pc:picChg chg="mod">
          <ac:chgData name="TERRY BOO CHEE YEE" userId="6d4e0e7e-9185-4754-bf11-0703fdb71a23" providerId="ADAL" clId="{9A38CC23-5C88-42AE-A14A-0ACB2CA9E810}" dt="2024-07-17T14:35:59.764" v="3183" actId="1076"/>
          <ac:picMkLst>
            <pc:docMk/>
            <pc:sldMk cId="1324114082" sldId="332"/>
            <ac:picMk id="10" creationId="{D4A9CF2B-9139-FFCD-CE78-0B3C95588AF9}"/>
          </ac:picMkLst>
        </pc:picChg>
        <pc:picChg chg="mod">
          <ac:chgData name="TERRY BOO CHEE YEE" userId="6d4e0e7e-9185-4754-bf11-0703fdb71a23" providerId="ADAL" clId="{9A38CC23-5C88-42AE-A14A-0ACB2CA9E810}" dt="2024-07-17T14:35:50.162" v="3174" actId="14100"/>
          <ac:picMkLst>
            <pc:docMk/>
            <pc:sldMk cId="1324114082" sldId="332"/>
            <ac:picMk id="12" creationId="{F48349F3-2854-77D8-3ED2-11EFEADB4187}"/>
          </ac:picMkLst>
        </pc:picChg>
      </pc:sldChg>
      <pc:sldChg chg="addSp delSp modSp add mod">
        <pc:chgData name="TERRY BOO CHEE YEE" userId="6d4e0e7e-9185-4754-bf11-0703fdb71a23" providerId="ADAL" clId="{9A38CC23-5C88-42AE-A14A-0ACB2CA9E810}" dt="2024-07-17T14:48:24.477" v="3432" actId="20577"/>
        <pc:sldMkLst>
          <pc:docMk/>
          <pc:sldMk cId="3866437177" sldId="333"/>
        </pc:sldMkLst>
        <pc:spChg chg="mod">
          <ac:chgData name="TERRY BOO CHEE YEE" userId="6d4e0e7e-9185-4754-bf11-0703fdb71a23" providerId="ADAL" clId="{9A38CC23-5C88-42AE-A14A-0ACB2CA9E810}" dt="2024-07-17T14:37:38.747" v="3265"/>
          <ac:spMkLst>
            <pc:docMk/>
            <pc:sldMk cId="3866437177" sldId="333"/>
            <ac:spMk id="2" creationId="{57FD5271-E00C-D369-B96A-BE7BC197E416}"/>
          </ac:spMkLst>
        </pc:spChg>
        <pc:spChg chg="add del">
          <ac:chgData name="TERRY BOO CHEE YEE" userId="6d4e0e7e-9185-4754-bf11-0703fdb71a23" providerId="ADAL" clId="{9A38CC23-5C88-42AE-A14A-0ACB2CA9E810}" dt="2024-07-17T14:37:37.386" v="3264" actId="22"/>
          <ac:spMkLst>
            <pc:docMk/>
            <pc:sldMk cId="3866437177" sldId="333"/>
            <ac:spMk id="4" creationId="{26339D0C-89B9-D21A-E0E0-309853CE1564}"/>
          </ac:spMkLst>
        </pc:spChg>
        <pc:spChg chg="add mod">
          <ac:chgData name="TERRY BOO CHEE YEE" userId="6d4e0e7e-9185-4754-bf11-0703fdb71a23" providerId="ADAL" clId="{9A38CC23-5C88-42AE-A14A-0ACB2CA9E810}" dt="2024-07-17T14:48:24.477" v="3432" actId="20577"/>
          <ac:spMkLst>
            <pc:docMk/>
            <pc:sldMk cId="3866437177" sldId="333"/>
            <ac:spMk id="9" creationId="{4A3852E6-BE37-0468-1B8E-6A20BE3608EC}"/>
          </ac:spMkLst>
        </pc:spChg>
        <pc:picChg chg="add mod">
          <ac:chgData name="TERRY BOO CHEE YEE" userId="6d4e0e7e-9185-4754-bf11-0703fdb71a23" providerId="ADAL" clId="{9A38CC23-5C88-42AE-A14A-0ACB2CA9E810}" dt="2024-07-17T14:43:33.086" v="3340" actId="1076"/>
          <ac:picMkLst>
            <pc:docMk/>
            <pc:sldMk cId="3866437177" sldId="333"/>
            <ac:picMk id="6" creationId="{FD7E4E0D-EA70-40BF-0A7F-EB9D8F83ACF0}"/>
          </ac:picMkLst>
        </pc:picChg>
        <pc:picChg chg="add mod">
          <ac:chgData name="TERRY BOO CHEE YEE" userId="6d4e0e7e-9185-4754-bf11-0703fdb71a23" providerId="ADAL" clId="{9A38CC23-5C88-42AE-A14A-0ACB2CA9E810}" dt="2024-07-17T14:45:28.644" v="3365"/>
          <ac:picMkLst>
            <pc:docMk/>
            <pc:sldMk cId="3866437177" sldId="333"/>
            <ac:picMk id="7" creationId="{DA9B00C8-6861-FB80-3200-D91C6D5A4539}"/>
          </ac:picMkLst>
        </pc:picChg>
        <pc:picChg chg="add mod">
          <ac:chgData name="TERRY BOO CHEE YEE" userId="6d4e0e7e-9185-4754-bf11-0703fdb71a23" providerId="ADAL" clId="{9A38CC23-5C88-42AE-A14A-0ACB2CA9E810}" dt="2024-07-17T14:45:31.654" v="3366"/>
          <ac:picMkLst>
            <pc:docMk/>
            <pc:sldMk cId="3866437177" sldId="333"/>
            <ac:picMk id="8" creationId="{C240D25D-DEE0-5B1C-EB3E-0DE496076A34}"/>
          </ac:picMkLst>
        </pc:picChg>
      </pc:sldChg>
      <pc:sldChg chg="addSp modSp add mod">
        <pc:chgData name="TERRY BOO CHEE YEE" userId="6d4e0e7e-9185-4754-bf11-0703fdb71a23" providerId="ADAL" clId="{9A38CC23-5C88-42AE-A14A-0ACB2CA9E810}" dt="2024-07-17T14:47:49.765" v="3393" actId="1076"/>
        <pc:sldMkLst>
          <pc:docMk/>
          <pc:sldMk cId="2596590790" sldId="334"/>
        </pc:sldMkLst>
        <pc:spChg chg="mod">
          <ac:chgData name="TERRY BOO CHEE YEE" userId="6d4e0e7e-9185-4754-bf11-0703fdb71a23" providerId="ADAL" clId="{9A38CC23-5C88-42AE-A14A-0ACB2CA9E810}" dt="2024-07-17T14:38:06.879" v="3285" actId="20577"/>
          <ac:spMkLst>
            <pc:docMk/>
            <pc:sldMk cId="2596590790" sldId="334"/>
            <ac:spMk id="2" creationId="{57FD5271-E00C-D369-B96A-BE7BC197E416}"/>
          </ac:spMkLst>
        </pc:spChg>
        <pc:spChg chg="add mod">
          <ac:chgData name="TERRY BOO CHEE YEE" userId="6d4e0e7e-9185-4754-bf11-0703fdb71a23" providerId="ADAL" clId="{9A38CC23-5C88-42AE-A14A-0ACB2CA9E810}" dt="2024-07-17T14:47:49.765" v="3393" actId="1076"/>
          <ac:spMkLst>
            <pc:docMk/>
            <pc:sldMk cId="2596590790" sldId="334"/>
            <ac:spMk id="3" creationId="{F405B6BB-DBF6-9D0F-8F53-6273F04F749A}"/>
          </ac:spMkLst>
        </pc:spChg>
      </pc:sldChg>
      <pc:sldChg chg="add del">
        <pc:chgData name="TERRY BOO CHEE YEE" userId="6d4e0e7e-9185-4754-bf11-0703fdb71a23" providerId="ADAL" clId="{9A38CC23-5C88-42AE-A14A-0ACB2CA9E810}" dt="2024-07-17T14:38:10.930" v="3287" actId="47"/>
        <pc:sldMkLst>
          <pc:docMk/>
          <pc:sldMk cId="3051948369" sldId="335"/>
        </pc:sldMkLst>
      </pc:sldChg>
      <pc:sldChg chg="add del">
        <pc:chgData name="TERRY BOO CHEE YEE" userId="6d4e0e7e-9185-4754-bf11-0703fdb71a23" providerId="ADAL" clId="{9A38CC23-5C88-42AE-A14A-0ACB2CA9E810}" dt="2024-07-17T14:38:13.766" v="3288" actId="47"/>
        <pc:sldMkLst>
          <pc:docMk/>
          <pc:sldMk cId="3817933768" sldId="336"/>
        </pc:sldMkLst>
      </pc:sldChg>
      <pc:sldChg chg="addSp modSp add mod">
        <pc:chgData name="TERRY BOO CHEE YEE" userId="6d4e0e7e-9185-4754-bf11-0703fdb71a23" providerId="ADAL" clId="{9A38CC23-5C88-42AE-A14A-0ACB2CA9E810}" dt="2024-07-17T15:32:58.043" v="3474" actId="1076"/>
        <pc:sldMkLst>
          <pc:docMk/>
          <pc:sldMk cId="3628436653" sldId="337"/>
        </pc:sldMkLst>
        <pc:spChg chg="mod">
          <ac:chgData name="TERRY BOO CHEE YEE" userId="6d4e0e7e-9185-4754-bf11-0703fdb71a23" providerId="ADAL" clId="{9A38CC23-5C88-42AE-A14A-0ACB2CA9E810}" dt="2024-07-17T15:30:01.416" v="3447" actId="20577"/>
          <ac:spMkLst>
            <pc:docMk/>
            <pc:sldMk cId="3628436653" sldId="337"/>
            <ac:spMk id="2" creationId="{57FD5271-E00C-D369-B96A-BE7BC197E416}"/>
          </ac:spMkLst>
        </pc:spChg>
        <pc:spChg chg="add mod">
          <ac:chgData name="TERRY BOO CHEE YEE" userId="6d4e0e7e-9185-4754-bf11-0703fdb71a23" providerId="ADAL" clId="{9A38CC23-5C88-42AE-A14A-0ACB2CA9E810}" dt="2024-07-17T15:32:50.921" v="3473" actId="1076"/>
          <ac:spMkLst>
            <pc:docMk/>
            <pc:sldMk cId="3628436653" sldId="337"/>
            <ac:spMk id="5" creationId="{46294A5E-DF39-67F2-6231-8ED1908B60DF}"/>
          </ac:spMkLst>
        </pc:spChg>
        <pc:picChg chg="add mod">
          <ac:chgData name="TERRY BOO CHEE YEE" userId="6d4e0e7e-9185-4754-bf11-0703fdb71a23" providerId="ADAL" clId="{9A38CC23-5C88-42AE-A14A-0ACB2CA9E810}" dt="2024-07-17T15:32:58.043" v="3474" actId="1076"/>
          <ac:picMkLst>
            <pc:docMk/>
            <pc:sldMk cId="3628436653" sldId="337"/>
            <ac:picMk id="4" creationId="{AB4257A1-0977-4461-9939-A96ED4526DF5}"/>
          </ac:picMkLst>
        </pc:picChg>
      </pc:sldChg>
      <pc:sldChg chg="addSp delSp modSp add mod">
        <pc:chgData name="TERRY BOO CHEE YEE" userId="6d4e0e7e-9185-4754-bf11-0703fdb71a23" providerId="ADAL" clId="{9A38CC23-5C88-42AE-A14A-0ACB2CA9E810}" dt="2024-07-17T16:09:18.978" v="3878" actId="14100"/>
        <pc:sldMkLst>
          <pc:docMk/>
          <pc:sldMk cId="973072482" sldId="338"/>
        </pc:sldMkLst>
        <pc:spChg chg="add mod">
          <ac:chgData name="TERRY BOO CHEE YEE" userId="6d4e0e7e-9185-4754-bf11-0703fdb71a23" providerId="ADAL" clId="{9A38CC23-5C88-42AE-A14A-0ACB2CA9E810}" dt="2024-07-17T16:08:58.199" v="3866" actId="1076"/>
          <ac:spMkLst>
            <pc:docMk/>
            <pc:sldMk cId="973072482" sldId="338"/>
            <ac:spMk id="11" creationId="{269D540C-3A30-0367-3609-FC12A94C616A}"/>
          </ac:spMkLst>
        </pc:spChg>
        <pc:picChg chg="add mod">
          <ac:chgData name="TERRY BOO CHEE YEE" userId="6d4e0e7e-9185-4754-bf11-0703fdb71a23" providerId="ADAL" clId="{9A38CC23-5C88-42AE-A14A-0ACB2CA9E810}" dt="2024-07-17T14:44:12.016" v="3344" actId="1076"/>
          <ac:picMkLst>
            <pc:docMk/>
            <pc:sldMk cId="973072482" sldId="338"/>
            <ac:picMk id="4" creationId="{01A4ADBE-130D-2097-CF2B-BC0D9CAC473A}"/>
          </ac:picMkLst>
        </pc:picChg>
        <pc:picChg chg="add mod">
          <ac:chgData name="TERRY BOO CHEE YEE" userId="6d4e0e7e-9185-4754-bf11-0703fdb71a23" providerId="ADAL" clId="{9A38CC23-5C88-42AE-A14A-0ACB2CA9E810}" dt="2024-07-17T14:45:23.397" v="3364" actId="1076"/>
          <ac:picMkLst>
            <pc:docMk/>
            <pc:sldMk cId="973072482" sldId="338"/>
            <ac:picMk id="6" creationId="{6EB312D2-14F3-06C2-AE4E-5F26CC5262B1}"/>
          </ac:picMkLst>
        </pc:picChg>
        <pc:picChg chg="add del mod">
          <ac:chgData name="TERRY BOO CHEE YEE" userId="6d4e0e7e-9185-4754-bf11-0703fdb71a23" providerId="ADAL" clId="{9A38CC23-5C88-42AE-A14A-0ACB2CA9E810}" dt="2024-07-17T14:45:33.248" v="3367" actId="478"/>
          <ac:picMkLst>
            <pc:docMk/>
            <pc:sldMk cId="973072482" sldId="338"/>
            <ac:picMk id="8" creationId="{A7F373DC-1245-C03E-318D-548093D9D5EB}"/>
          </ac:picMkLst>
        </pc:picChg>
        <pc:picChg chg="add del mod">
          <ac:chgData name="TERRY BOO CHEE YEE" userId="6d4e0e7e-9185-4754-bf11-0703fdb71a23" providerId="ADAL" clId="{9A38CC23-5C88-42AE-A14A-0ACB2CA9E810}" dt="2024-07-17T14:45:33.657" v="3368" actId="478"/>
          <ac:picMkLst>
            <pc:docMk/>
            <pc:sldMk cId="973072482" sldId="338"/>
            <ac:picMk id="10" creationId="{D4C1521C-A30C-97A6-4A3D-4BEAC6C6E4C5}"/>
          </ac:picMkLst>
        </pc:picChg>
        <pc:picChg chg="add mod">
          <ac:chgData name="TERRY BOO CHEE YEE" userId="6d4e0e7e-9185-4754-bf11-0703fdb71a23" providerId="ADAL" clId="{9A38CC23-5C88-42AE-A14A-0ACB2CA9E810}" dt="2024-07-17T16:09:15.528" v="3876" actId="14100"/>
          <ac:picMkLst>
            <pc:docMk/>
            <pc:sldMk cId="973072482" sldId="338"/>
            <ac:picMk id="13" creationId="{60A08DCF-74FB-80DD-6E73-24CC36002B33}"/>
          </ac:picMkLst>
        </pc:picChg>
        <pc:picChg chg="add mod">
          <ac:chgData name="TERRY BOO CHEE YEE" userId="6d4e0e7e-9185-4754-bf11-0703fdb71a23" providerId="ADAL" clId="{9A38CC23-5C88-42AE-A14A-0ACB2CA9E810}" dt="2024-07-17T16:09:18.978" v="3878" actId="14100"/>
          <ac:picMkLst>
            <pc:docMk/>
            <pc:sldMk cId="973072482" sldId="338"/>
            <ac:picMk id="15" creationId="{3F444DB0-7702-4980-1CE5-212764F2081E}"/>
          </ac:picMkLst>
        </pc:picChg>
      </pc:sldChg>
      <pc:sldChg chg="addSp delSp modSp add mod">
        <pc:chgData name="TERRY BOO CHEE YEE" userId="6d4e0e7e-9185-4754-bf11-0703fdb71a23" providerId="ADAL" clId="{9A38CC23-5C88-42AE-A14A-0ACB2CA9E810}" dt="2024-07-17T15:45:41.070" v="3506" actId="20577"/>
        <pc:sldMkLst>
          <pc:docMk/>
          <pc:sldMk cId="3515382265" sldId="339"/>
        </pc:sldMkLst>
        <pc:spChg chg="mod">
          <ac:chgData name="TERRY BOO CHEE YEE" userId="6d4e0e7e-9185-4754-bf11-0703fdb71a23" providerId="ADAL" clId="{9A38CC23-5C88-42AE-A14A-0ACB2CA9E810}" dt="2024-07-17T15:45:41.070" v="3506" actId="20577"/>
          <ac:spMkLst>
            <pc:docMk/>
            <pc:sldMk cId="3515382265" sldId="339"/>
            <ac:spMk id="2" creationId="{57FD5271-E00C-D369-B96A-BE7BC197E416}"/>
          </ac:spMkLst>
        </pc:spChg>
        <pc:spChg chg="add">
          <ac:chgData name="TERRY BOO CHEE YEE" userId="6d4e0e7e-9185-4754-bf11-0703fdb71a23" providerId="ADAL" clId="{9A38CC23-5C88-42AE-A14A-0ACB2CA9E810}" dt="2024-07-17T15:44:51.788" v="3480"/>
          <ac:spMkLst>
            <pc:docMk/>
            <pc:sldMk cId="3515382265" sldId="339"/>
            <ac:spMk id="3" creationId="{9B682144-A6E5-85D7-1488-CBE664F1F148}"/>
          </ac:spMkLst>
        </pc:spChg>
        <pc:spChg chg="mod">
          <ac:chgData name="TERRY BOO CHEE YEE" userId="6d4e0e7e-9185-4754-bf11-0703fdb71a23" providerId="ADAL" clId="{9A38CC23-5C88-42AE-A14A-0ACB2CA9E810}" dt="2024-07-17T15:45:27.123" v="3495" actId="1076"/>
          <ac:spMkLst>
            <pc:docMk/>
            <pc:sldMk cId="3515382265" sldId="339"/>
            <ac:spMk id="5" creationId="{46294A5E-DF39-67F2-6231-8ED1908B60DF}"/>
          </ac:spMkLst>
        </pc:spChg>
        <pc:spChg chg="add">
          <ac:chgData name="TERRY BOO CHEE YEE" userId="6d4e0e7e-9185-4754-bf11-0703fdb71a23" providerId="ADAL" clId="{9A38CC23-5C88-42AE-A14A-0ACB2CA9E810}" dt="2024-07-17T15:44:51.788" v="3480"/>
          <ac:spMkLst>
            <pc:docMk/>
            <pc:sldMk cId="3515382265" sldId="339"/>
            <ac:spMk id="6" creationId="{201476FA-B55E-BC71-DA88-1891F2B91865}"/>
          </ac:spMkLst>
        </pc:spChg>
        <pc:spChg chg="add">
          <ac:chgData name="TERRY BOO CHEE YEE" userId="6d4e0e7e-9185-4754-bf11-0703fdb71a23" providerId="ADAL" clId="{9A38CC23-5C88-42AE-A14A-0ACB2CA9E810}" dt="2024-07-17T15:44:51.788" v="3480"/>
          <ac:spMkLst>
            <pc:docMk/>
            <pc:sldMk cId="3515382265" sldId="339"/>
            <ac:spMk id="7" creationId="{C2EF883C-0B75-0301-CCBB-C540C56CAD1C}"/>
          </ac:spMkLst>
        </pc:spChg>
        <pc:picChg chg="del">
          <ac:chgData name="TERRY BOO CHEE YEE" userId="6d4e0e7e-9185-4754-bf11-0703fdb71a23" providerId="ADAL" clId="{9A38CC23-5C88-42AE-A14A-0ACB2CA9E810}" dt="2024-07-17T15:44:45.541" v="3479" actId="478"/>
          <ac:picMkLst>
            <pc:docMk/>
            <pc:sldMk cId="3515382265" sldId="339"/>
            <ac:picMk id="4" creationId="{AB4257A1-0977-4461-9939-A96ED4526DF5}"/>
          </ac:picMkLst>
        </pc:picChg>
      </pc:sldChg>
      <pc:sldChg chg="add del">
        <pc:chgData name="TERRY BOO CHEE YEE" userId="6d4e0e7e-9185-4754-bf11-0703fdb71a23" providerId="ADAL" clId="{9A38CC23-5C88-42AE-A14A-0ACB2CA9E810}" dt="2024-07-17T15:46:00.756" v="3538" actId="47"/>
        <pc:sldMkLst>
          <pc:docMk/>
          <pc:sldMk cId="2550687142" sldId="340"/>
        </pc:sldMkLst>
      </pc:sldChg>
      <pc:sldChg chg="add del">
        <pc:chgData name="TERRY BOO CHEE YEE" userId="6d4e0e7e-9185-4754-bf11-0703fdb71a23" providerId="ADAL" clId="{9A38CC23-5C88-42AE-A14A-0ACB2CA9E810}" dt="2024-07-17T15:46:00.903" v="3539" actId="47"/>
        <pc:sldMkLst>
          <pc:docMk/>
          <pc:sldMk cId="2303927143" sldId="341"/>
        </pc:sldMkLst>
      </pc:sldChg>
      <pc:sldChg chg="add del">
        <pc:chgData name="TERRY BOO CHEE YEE" userId="6d4e0e7e-9185-4754-bf11-0703fdb71a23" providerId="ADAL" clId="{9A38CC23-5C88-42AE-A14A-0ACB2CA9E810}" dt="2024-07-17T15:46:01.021" v="3540" actId="47"/>
        <pc:sldMkLst>
          <pc:docMk/>
          <pc:sldMk cId="1135928740" sldId="342"/>
        </pc:sldMkLst>
      </pc:sldChg>
      <pc:sldChg chg="addSp modSp add mod">
        <pc:chgData name="TERRY BOO CHEE YEE" userId="6d4e0e7e-9185-4754-bf11-0703fdb71a23" providerId="ADAL" clId="{9A38CC23-5C88-42AE-A14A-0ACB2CA9E810}" dt="2024-07-17T15:48:37.730" v="3584" actId="1076"/>
        <pc:sldMkLst>
          <pc:docMk/>
          <pc:sldMk cId="1442614994" sldId="343"/>
        </pc:sldMkLst>
        <pc:spChg chg="mod">
          <ac:chgData name="TERRY BOO CHEE YEE" userId="6d4e0e7e-9185-4754-bf11-0703fdb71a23" providerId="ADAL" clId="{9A38CC23-5C88-42AE-A14A-0ACB2CA9E810}" dt="2024-07-17T15:48:37.730" v="3584" actId="1076"/>
          <ac:spMkLst>
            <pc:docMk/>
            <pc:sldMk cId="1442614994" sldId="343"/>
            <ac:spMk id="5" creationId="{46294A5E-DF39-67F2-6231-8ED1908B60DF}"/>
          </ac:spMkLst>
        </pc:spChg>
        <pc:picChg chg="add mod">
          <ac:chgData name="TERRY BOO CHEE YEE" userId="6d4e0e7e-9185-4754-bf11-0703fdb71a23" providerId="ADAL" clId="{9A38CC23-5C88-42AE-A14A-0ACB2CA9E810}" dt="2024-07-17T15:47:18.382" v="3568" actId="1076"/>
          <ac:picMkLst>
            <pc:docMk/>
            <pc:sldMk cId="1442614994" sldId="343"/>
            <ac:picMk id="4" creationId="{6738D8EF-1EBD-0B51-0E69-422E94734AAD}"/>
          </ac:picMkLst>
        </pc:picChg>
        <pc:picChg chg="add mod">
          <ac:chgData name="TERRY BOO CHEE YEE" userId="6d4e0e7e-9185-4754-bf11-0703fdb71a23" providerId="ADAL" clId="{9A38CC23-5C88-42AE-A14A-0ACB2CA9E810}" dt="2024-07-17T15:47:31.406" v="3575" actId="14100"/>
          <ac:picMkLst>
            <pc:docMk/>
            <pc:sldMk cId="1442614994" sldId="343"/>
            <ac:picMk id="7" creationId="{85E590A8-ECB2-B22E-7B8C-50B49A2377D5}"/>
          </ac:picMkLst>
        </pc:picChg>
        <pc:picChg chg="add mod">
          <ac:chgData name="TERRY BOO CHEE YEE" userId="6d4e0e7e-9185-4754-bf11-0703fdb71a23" providerId="ADAL" clId="{9A38CC23-5C88-42AE-A14A-0ACB2CA9E810}" dt="2024-07-17T15:48:37.213" v="3583" actId="1076"/>
          <ac:picMkLst>
            <pc:docMk/>
            <pc:sldMk cId="1442614994" sldId="343"/>
            <ac:picMk id="9" creationId="{13A0CC80-3A50-BA69-C0F6-60F3000891BB}"/>
          </ac:picMkLst>
        </pc:picChg>
      </pc:sldChg>
      <pc:sldChg chg="modSp add mod">
        <pc:chgData name="TERRY BOO CHEE YEE" userId="6d4e0e7e-9185-4754-bf11-0703fdb71a23" providerId="ADAL" clId="{9A38CC23-5C88-42AE-A14A-0ACB2CA9E810}" dt="2024-07-18T14:52:01.558" v="3968" actId="14100"/>
        <pc:sldMkLst>
          <pc:docMk/>
          <pc:sldMk cId="1465795833" sldId="344"/>
        </pc:sldMkLst>
        <pc:spChg chg="mod">
          <ac:chgData name="TERRY BOO CHEE YEE" userId="6d4e0e7e-9185-4754-bf11-0703fdb71a23" providerId="ADAL" clId="{9A38CC23-5C88-42AE-A14A-0ACB2CA9E810}" dt="2024-07-17T15:46:23.327" v="3544" actId="20577"/>
          <ac:spMkLst>
            <pc:docMk/>
            <pc:sldMk cId="1465795833" sldId="344"/>
            <ac:spMk id="2" creationId="{57FD5271-E00C-D369-B96A-BE7BC197E416}"/>
          </ac:spMkLst>
        </pc:spChg>
        <pc:spChg chg="mod">
          <ac:chgData name="TERRY BOO CHEE YEE" userId="6d4e0e7e-9185-4754-bf11-0703fdb71a23" providerId="ADAL" clId="{9A38CC23-5C88-42AE-A14A-0ACB2CA9E810}" dt="2024-07-18T14:52:01.558" v="3968" actId="14100"/>
          <ac:spMkLst>
            <pc:docMk/>
            <pc:sldMk cId="1465795833" sldId="344"/>
            <ac:spMk id="5" creationId="{46294A5E-DF39-67F2-6231-8ED1908B60DF}"/>
          </ac:spMkLst>
        </pc:spChg>
      </pc:sldChg>
      <pc:sldChg chg="modSp add mod">
        <pc:chgData name="TERRY BOO CHEE YEE" userId="6d4e0e7e-9185-4754-bf11-0703fdb71a23" providerId="ADAL" clId="{9A38CC23-5C88-42AE-A14A-0ACB2CA9E810}" dt="2024-07-18T14:52:32.908" v="3976" actId="1076"/>
        <pc:sldMkLst>
          <pc:docMk/>
          <pc:sldMk cId="631929149" sldId="345"/>
        </pc:sldMkLst>
        <pc:spChg chg="mod">
          <ac:chgData name="TERRY BOO CHEE YEE" userId="6d4e0e7e-9185-4754-bf11-0703fdb71a23" providerId="ADAL" clId="{9A38CC23-5C88-42AE-A14A-0ACB2CA9E810}" dt="2024-07-17T15:46:40.466" v="3549"/>
          <ac:spMkLst>
            <pc:docMk/>
            <pc:sldMk cId="631929149" sldId="345"/>
            <ac:spMk id="2" creationId="{57FD5271-E00C-D369-B96A-BE7BC197E416}"/>
          </ac:spMkLst>
        </pc:spChg>
        <pc:spChg chg="mod">
          <ac:chgData name="TERRY BOO CHEE YEE" userId="6d4e0e7e-9185-4754-bf11-0703fdb71a23" providerId="ADAL" clId="{9A38CC23-5C88-42AE-A14A-0ACB2CA9E810}" dt="2024-07-18T14:52:32.908" v="3976" actId="1076"/>
          <ac:spMkLst>
            <pc:docMk/>
            <pc:sldMk cId="631929149" sldId="345"/>
            <ac:spMk id="5" creationId="{46294A5E-DF39-67F2-6231-8ED1908B60DF}"/>
          </ac:spMkLst>
        </pc:spChg>
      </pc:sldChg>
      <pc:sldChg chg="add del">
        <pc:chgData name="TERRY BOO CHEE YEE" userId="6d4e0e7e-9185-4754-bf11-0703fdb71a23" providerId="ADAL" clId="{9A38CC23-5C88-42AE-A14A-0ACB2CA9E810}" dt="2024-07-17T15:46:49.386" v="3553" actId="47"/>
        <pc:sldMkLst>
          <pc:docMk/>
          <pc:sldMk cId="945780223" sldId="346"/>
        </pc:sldMkLst>
      </pc:sldChg>
      <pc:sldChg chg="add del">
        <pc:chgData name="TERRY BOO CHEE YEE" userId="6d4e0e7e-9185-4754-bf11-0703fdb71a23" providerId="ADAL" clId="{9A38CC23-5C88-42AE-A14A-0ACB2CA9E810}" dt="2024-07-17T15:46:50.603" v="3554" actId="47"/>
        <pc:sldMkLst>
          <pc:docMk/>
          <pc:sldMk cId="1957811755" sldId="347"/>
        </pc:sldMkLst>
      </pc:sldChg>
      <pc:sldChg chg="addSp modSp add mod">
        <pc:chgData name="TERRY BOO CHEE YEE" userId="6d4e0e7e-9185-4754-bf11-0703fdb71a23" providerId="ADAL" clId="{9A38CC23-5C88-42AE-A14A-0ACB2CA9E810}" dt="2024-07-17T15:56:48.987" v="3679"/>
        <pc:sldMkLst>
          <pc:docMk/>
          <pc:sldMk cId="270804740" sldId="348"/>
        </pc:sldMkLst>
        <pc:spChg chg="mod">
          <ac:chgData name="TERRY BOO CHEE YEE" userId="6d4e0e7e-9185-4754-bf11-0703fdb71a23" providerId="ADAL" clId="{9A38CC23-5C88-42AE-A14A-0ACB2CA9E810}" dt="2024-07-17T15:46:59.795" v="3562" actId="20577"/>
          <ac:spMkLst>
            <pc:docMk/>
            <pc:sldMk cId="270804740" sldId="348"/>
            <ac:spMk id="2" creationId="{57FD5271-E00C-D369-B96A-BE7BC197E416}"/>
          </ac:spMkLst>
        </pc:spChg>
        <pc:spChg chg="mod">
          <ac:chgData name="TERRY BOO CHEE YEE" userId="6d4e0e7e-9185-4754-bf11-0703fdb71a23" providerId="ADAL" clId="{9A38CC23-5C88-42AE-A14A-0ACB2CA9E810}" dt="2024-07-17T15:56:42.505" v="3678" actId="1076"/>
          <ac:spMkLst>
            <pc:docMk/>
            <pc:sldMk cId="270804740" sldId="348"/>
            <ac:spMk id="5" creationId="{46294A5E-DF39-67F2-6231-8ED1908B60DF}"/>
          </ac:spMkLst>
        </pc:spChg>
        <pc:spChg chg="add">
          <ac:chgData name="TERRY BOO CHEE YEE" userId="6d4e0e7e-9185-4754-bf11-0703fdb71a23" providerId="ADAL" clId="{9A38CC23-5C88-42AE-A14A-0ACB2CA9E810}" dt="2024-07-17T15:56:48.987" v="3679"/>
          <ac:spMkLst>
            <pc:docMk/>
            <pc:sldMk cId="270804740" sldId="348"/>
            <ac:spMk id="6" creationId="{D0E7BEAF-1008-2E8D-1466-FE60BE5EBC00}"/>
          </ac:spMkLst>
        </pc:spChg>
        <pc:spChg chg="add">
          <ac:chgData name="TERRY BOO CHEE YEE" userId="6d4e0e7e-9185-4754-bf11-0703fdb71a23" providerId="ADAL" clId="{9A38CC23-5C88-42AE-A14A-0ACB2CA9E810}" dt="2024-07-17T15:56:48.987" v="3679"/>
          <ac:spMkLst>
            <pc:docMk/>
            <pc:sldMk cId="270804740" sldId="348"/>
            <ac:spMk id="7" creationId="{7ABAF4C1-A2B4-65AF-E686-6BAA0C21BFC1}"/>
          </ac:spMkLst>
        </pc:spChg>
        <pc:spChg chg="add">
          <ac:chgData name="TERRY BOO CHEE YEE" userId="6d4e0e7e-9185-4754-bf11-0703fdb71a23" providerId="ADAL" clId="{9A38CC23-5C88-42AE-A14A-0ACB2CA9E810}" dt="2024-07-17T15:56:48.987" v="3679"/>
          <ac:spMkLst>
            <pc:docMk/>
            <pc:sldMk cId="270804740" sldId="348"/>
            <ac:spMk id="8" creationId="{996C2FF4-6D9B-1905-6165-938ECC9B4D9A}"/>
          </ac:spMkLst>
        </pc:spChg>
        <pc:spChg chg="add">
          <ac:chgData name="TERRY BOO CHEE YEE" userId="6d4e0e7e-9185-4754-bf11-0703fdb71a23" providerId="ADAL" clId="{9A38CC23-5C88-42AE-A14A-0ACB2CA9E810}" dt="2024-07-17T15:56:48.987" v="3679"/>
          <ac:spMkLst>
            <pc:docMk/>
            <pc:sldMk cId="270804740" sldId="348"/>
            <ac:spMk id="9" creationId="{4BE3D996-6EA4-6805-5C02-0BD3638B18A5}"/>
          </ac:spMkLst>
        </pc:spChg>
        <pc:spChg chg="add">
          <ac:chgData name="TERRY BOO CHEE YEE" userId="6d4e0e7e-9185-4754-bf11-0703fdb71a23" providerId="ADAL" clId="{9A38CC23-5C88-42AE-A14A-0ACB2CA9E810}" dt="2024-07-17T15:56:48.987" v="3679"/>
          <ac:spMkLst>
            <pc:docMk/>
            <pc:sldMk cId="270804740" sldId="348"/>
            <ac:spMk id="10" creationId="{69B5FFF2-F235-74DD-59FF-7DF48C031B3B}"/>
          </ac:spMkLst>
        </pc:spChg>
        <pc:spChg chg="add">
          <ac:chgData name="TERRY BOO CHEE YEE" userId="6d4e0e7e-9185-4754-bf11-0703fdb71a23" providerId="ADAL" clId="{9A38CC23-5C88-42AE-A14A-0ACB2CA9E810}" dt="2024-07-17T15:56:48.987" v="3679"/>
          <ac:spMkLst>
            <pc:docMk/>
            <pc:sldMk cId="270804740" sldId="348"/>
            <ac:spMk id="11" creationId="{615176F2-86D4-9F6A-B792-CFF063583778}"/>
          </ac:spMkLst>
        </pc:spChg>
        <pc:spChg chg="add">
          <ac:chgData name="TERRY BOO CHEE YEE" userId="6d4e0e7e-9185-4754-bf11-0703fdb71a23" providerId="ADAL" clId="{9A38CC23-5C88-42AE-A14A-0ACB2CA9E810}" dt="2024-07-17T15:56:48.987" v="3679"/>
          <ac:spMkLst>
            <pc:docMk/>
            <pc:sldMk cId="270804740" sldId="348"/>
            <ac:spMk id="12" creationId="{9FD8AAE2-D10F-CFC7-6F45-ACF7EAAF917D}"/>
          </ac:spMkLst>
        </pc:spChg>
        <pc:picChg chg="add mod">
          <ac:chgData name="TERRY BOO CHEE YEE" userId="6d4e0e7e-9185-4754-bf11-0703fdb71a23" providerId="ADAL" clId="{9A38CC23-5C88-42AE-A14A-0ACB2CA9E810}" dt="2024-07-17T15:56:38.310" v="3676" actId="1076"/>
          <ac:picMkLst>
            <pc:docMk/>
            <pc:sldMk cId="270804740" sldId="348"/>
            <ac:picMk id="4" creationId="{5EB0CCDB-C670-3050-D973-EAAEC3E97B61}"/>
          </ac:picMkLst>
        </pc:picChg>
      </pc:sldChg>
      <pc:sldChg chg="addSp modSp add mod">
        <pc:chgData name="TERRY BOO CHEE YEE" userId="6d4e0e7e-9185-4754-bf11-0703fdb71a23" providerId="ADAL" clId="{9A38CC23-5C88-42AE-A14A-0ACB2CA9E810}" dt="2024-07-17T15:50:05.570" v="3609" actId="14100"/>
        <pc:sldMkLst>
          <pc:docMk/>
          <pc:sldMk cId="2181378237" sldId="349"/>
        </pc:sldMkLst>
        <pc:spChg chg="mod">
          <ac:chgData name="TERRY BOO CHEE YEE" userId="6d4e0e7e-9185-4754-bf11-0703fdb71a23" providerId="ADAL" clId="{9A38CC23-5C88-42AE-A14A-0ACB2CA9E810}" dt="2024-07-17T15:46:31.588" v="3548"/>
          <ac:spMkLst>
            <pc:docMk/>
            <pc:sldMk cId="2181378237" sldId="349"/>
            <ac:spMk id="5" creationId="{46294A5E-DF39-67F2-6231-8ED1908B60DF}"/>
          </ac:spMkLst>
        </pc:spChg>
        <pc:picChg chg="add mod">
          <ac:chgData name="TERRY BOO CHEE YEE" userId="6d4e0e7e-9185-4754-bf11-0703fdb71a23" providerId="ADAL" clId="{9A38CC23-5C88-42AE-A14A-0ACB2CA9E810}" dt="2024-07-17T15:49:35.280" v="3598" actId="1076"/>
          <ac:picMkLst>
            <pc:docMk/>
            <pc:sldMk cId="2181378237" sldId="349"/>
            <ac:picMk id="4" creationId="{B3A28B57-0CCB-4590-8C99-4B00F95C81A1}"/>
          </ac:picMkLst>
        </pc:picChg>
        <pc:picChg chg="add mod">
          <ac:chgData name="TERRY BOO CHEE YEE" userId="6d4e0e7e-9185-4754-bf11-0703fdb71a23" providerId="ADAL" clId="{9A38CC23-5C88-42AE-A14A-0ACB2CA9E810}" dt="2024-07-17T15:49:46.976" v="3604" actId="14100"/>
          <ac:picMkLst>
            <pc:docMk/>
            <pc:sldMk cId="2181378237" sldId="349"/>
            <ac:picMk id="7" creationId="{D75D61EF-41E3-B42C-623D-A48BD99F6D81}"/>
          </ac:picMkLst>
        </pc:picChg>
        <pc:picChg chg="add mod">
          <ac:chgData name="TERRY BOO CHEE YEE" userId="6d4e0e7e-9185-4754-bf11-0703fdb71a23" providerId="ADAL" clId="{9A38CC23-5C88-42AE-A14A-0ACB2CA9E810}" dt="2024-07-17T15:50:05.570" v="3609" actId="14100"/>
          <ac:picMkLst>
            <pc:docMk/>
            <pc:sldMk cId="2181378237" sldId="349"/>
            <ac:picMk id="9" creationId="{E5A9AC7D-59B5-4905-A554-337637BEDDAF}"/>
          </ac:picMkLst>
        </pc:picChg>
      </pc:sldChg>
      <pc:sldChg chg="addSp modSp add mod">
        <pc:chgData name="TERRY BOO CHEE YEE" userId="6d4e0e7e-9185-4754-bf11-0703fdb71a23" providerId="ADAL" clId="{9A38CC23-5C88-42AE-A14A-0ACB2CA9E810}" dt="2024-07-17T15:51:18.448" v="3634" actId="14100"/>
        <pc:sldMkLst>
          <pc:docMk/>
          <pc:sldMk cId="1667202814" sldId="350"/>
        </pc:sldMkLst>
        <pc:spChg chg="mod">
          <ac:chgData name="TERRY BOO CHEE YEE" userId="6d4e0e7e-9185-4754-bf11-0703fdb71a23" providerId="ADAL" clId="{9A38CC23-5C88-42AE-A14A-0ACB2CA9E810}" dt="2024-07-17T15:50:42.839" v="3615" actId="1076"/>
          <ac:spMkLst>
            <pc:docMk/>
            <pc:sldMk cId="1667202814" sldId="350"/>
            <ac:spMk id="5" creationId="{46294A5E-DF39-67F2-6231-8ED1908B60DF}"/>
          </ac:spMkLst>
        </pc:spChg>
        <pc:picChg chg="add mod">
          <ac:chgData name="TERRY BOO CHEE YEE" userId="6d4e0e7e-9185-4754-bf11-0703fdb71a23" providerId="ADAL" clId="{9A38CC23-5C88-42AE-A14A-0ACB2CA9E810}" dt="2024-07-17T15:50:36.818" v="3614" actId="14100"/>
          <ac:picMkLst>
            <pc:docMk/>
            <pc:sldMk cId="1667202814" sldId="350"/>
            <ac:picMk id="4" creationId="{2C93AE5F-999C-6852-4CB6-152330D21C42}"/>
          </ac:picMkLst>
        </pc:picChg>
        <pc:picChg chg="add mod">
          <ac:chgData name="TERRY BOO CHEE YEE" userId="6d4e0e7e-9185-4754-bf11-0703fdb71a23" providerId="ADAL" clId="{9A38CC23-5C88-42AE-A14A-0ACB2CA9E810}" dt="2024-07-17T15:50:49.568" v="3621" actId="14100"/>
          <ac:picMkLst>
            <pc:docMk/>
            <pc:sldMk cId="1667202814" sldId="350"/>
            <ac:picMk id="7" creationId="{A7B79411-B353-072E-89D7-2E9173279627}"/>
          </ac:picMkLst>
        </pc:picChg>
        <pc:picChg chg="add mod">
          <ac:chgData name="TERRY BOO CHEE YEE" userId="6d4e0e7e-9185-4754-bf11-0703fdb71a23" providerId="ADAL" clId="{9A38CC23-5C88-42AE-A14A-0ACB2CA9E810}" dt="2024-07-17T15:51:18.448" v="3634" actId="14100"/>
          <ac:picMkLst>
            <pc:docMk/>
            <pc:sldMk cId="1667202814" sldId="350"/>
            <ac:picMk id="9" creationId="{6FFEB7A0-37CF-BF1E-3056-AA206EF5C160}"/>
          </ac:picMkLst>
        </pc:picChg>
        <pc:picChg chg="add mod">
          <ac:chgData name="TERRY BOO CHEE YEE" userId="6d4e0e7e-9185-4754-bf11-0703fdb71a23" providerId="ADAL" clId="{9A38CC23-5C88-42AE-A14A-0ACB2CA9E810}" dt="2024-07-17T15:51:17.072" v="3633" actId="14100"/>
          <ac:picMkLst>
            <pc:docMk/>
            <pc:sldMk cId="1667202814" sldId="350"/>
            <ac:picMk id="11" creationId="{2B8ECD86-C1C0-593D-719A-14DDB4B1EAEA}"/>
          </ac:picMkLst>
        </pc:picChg>
      </pc:sldChg>
      <pc:sldChg chg="delSp modSp add mod">
        <pc:chgData name="TERRY BOO CHEE YEE" userId="6d4e0e7e-9185-4754-bf11-0703fdb71a23" providerId="ADAL" clId="{9A38CC23-5C88-42AE-A14A-0ACB2CA9E810}" dt="2024-07-18T14:59:35.946" v="4008" actId="1076"/>
        <pc:sldMkLst>
          <pc:docMk/>
          <pc:sldMk cId="1862866803" sldId="351"/>
        </pc:sldMkLst>
        <pc:spChg chg="mod">
          <ac:chgData name="TERRY BOO CHEE YEE" userId="6d4e0e7e-9185-4754-bf11-0703fdb71a23" providerId="ADAL" clId="{9A38CC23-5C88-42AE-A14A-0ACB2CA9E810}" dt="2024-07-17T15:56:57.131" v="3693" actId="20577"/>
          <ac:spMkLst>
            <pc:docMk/>
            <pc:sldMk cId="1862866803" sldId="351"/>
            <ac:spMk id="2" creationId="{57FD5271-E00C-D369-B96A-BE7BC197E416}"/>
          </ac:spMkLst>
        </pc:spChg>
        <pc:spChg chg="mod">
          <ac:chgData name="TERRY BOO CHEE YEE" userId="6d4e0e7e-9185-4754-bf11-0703fdb71a23" providerId="ADAL" clId="{9A38CC23-5C88-42AE-A14A-0ACB2CA9E810}" dt="2024-07-18T14:59:35.946" v="4008" actId="1076"/>
          <ac:spMkLst>
            <pc:docMk/>
            <pc:sldMk cId="1862866803" sldId="351"/>
            <ac:spMk id="5" creationId="{46294A5E-DF39-67F2-6231-8ED1908B60DF}"/>
          </ac:spMkLst>
        </pc:spChg>
        <pc:picChg chg="del">
          <ac:chgData name="TERRY BOO CHEE YEE" userId="6d4e0e7e-9185-4754-bf11-0703fdb71a23" providerId="ADAL" clId="{9A38CC23-5C88-42AE-A14A-0ACB2CA9E810}" dt="2024-07-17T15:57:00.212" v="3694" actId="478"/>
          <ac:picMkLst>
            <pc:docMk/>
            <pc:sldMk cId="1862866803" sldId="351"/>
            <ac:picMk id="4" creationId="{5EB0CCDB-C670-3050-D973-EAAEC3E97B61}"/>
          </ac:picMkLst>
        </pc:picChg>
      </pc:sldChg>
      <pc:sldChg chg="addSp modSp add mod">
        <pc:chgData name="TERRY BOO CHEE YEE" userId="6d4e0e7e-9185-4754-bf11-0703fdb71a23" providerId="ADAL" clId="{9A38CC23-5C88-42AE-A14A-0ACB2CA9E810}" dt="2024-07-17T16:04:22.895" v="3859" actId="1076"/>
        <pc:sldMkLst>
          <pc:docMk/>
          <pc:sldMk cId="3651643597" sldId="352"/>
        </pc:sldMkLst>
        <pc:spChg chg="mod">
          <ac:chgData name="TERRY BOO CHEE YEE" userId="6d4e0e7e-9185-4754-bf11-0703fdb71a23" providerId="ADAL" clId="{9A38CC23-5C88-42AE-A14A-0ACB2CA9E810}" dt="2024-07-17T16:04:22.895" v="3859" actId="1076"/>
          <ac:spMkLst>
            <pc:docMk/>
            <pc:sldMk cId="3651643597" sldId="352"/>
            <ac:spMk id="5" creationId="{46294A5E-DF39-67F2-6231-8ED1908B60DF}"/>
          </ac:spMkLst>
        </pc:spChg>
        <pc:picChg chg="add mod">
          <ac:chgData name="TERRY BOO CHEE YEE" userId="6d4e0e7e-9185-4754-bf11-0703fdb71a23" providerId="ADAL" clId="{9A38CC23-5C88-42AE-A14A-0ACB2CA9E810}" dt="2024-07-17T16:04:09.214" v="3853" actId="1076"/>
          <ac:picMkLst>
            <pc:docMk/>
            <pc:sldMk cId="3651643597" sldId="352"/>
            <ac:picMk id="4" creationId="{F1211916-F2DC-C966-D30D-E4644AB78C5D}"/>
          </ac:picMkLst>
        </pc:picChg>
        <pc:picChg chg="add mod">
          <ac:chgData name="TERRY BOO CHEE YEE" userId="6d4e0e7e-9185-4754-bf11-0703fdb71a23" providerId="ADAL" clId="{9A38CC23-5C88-42AE-A14A-0ACB2CA9E810}" dt="2024-07-17T16:04:22.339" v="3858" actId="1076"/>
          <ac:picMkLst>
            <pc:docMk/>
            <pc:sldMk cId="3651643597" sldId="352"/>
            <ac:picMk id="7" creationId="{A5747743-C272-25B7-516C-39EAA5D64BD5}"/>
          </ac:picMkLst>
        </pc:picChg>
      </pc:sldChg>
      <pc:sldChg chg="modSp add mod">
        <pc:chgData name="TERRY BOO CHEE YEE" userId="6d4e0e7e-9185-4754-bf11-0703fdb71a23" providerId="ADAL" clId="{9A38CC23-5C88-42AE-A14A-0ACB2CA9E810}" dt="2024-07-17T15:58:58.362" v="3757" actId="1076"/>
        <pc:sldMkLst>
          <pc:docMk/>
          <pc:sldMk cId="2031739637" sldId="353"/>
        </pc:sldMkLst>
        <pc:spChg chg="mod">
          <ac:chgData name="TERRY BOO CHEE YEE" userId="6d4e0e7e-9185-4754-bf11-0703fdb71a23" providerId="ADAL" clId="{9A38CC23-5C88-42AE-A14A-0ACB2CA9E810}" dt="2024-07-17T15:57:20.686" v="3714"/>
          <ac:spMkLst>
            <pc:docMk/>
            <pc:sldMk cId="2031739637" sldId="353"/>
            <ac:spMk id="2" creationId="{57FD5271-E00C-D369-B96A-BE7BC197E416}"/>
          </ac:spMkLst>
        </pc:spChg>
        <pc:spChg chg="mod">
          <ac:chgData name="TERRY BOO CHEE YEE" userId="6d4e0e7e-9185-4754-bf11-0703fdb71a23" providerId="ADAL" clId="{9A38CC23-5C88-42AE-A14A-0ACB2CA9E810}" dt="2024-07-17T15:58:58.362" v="3757" actId="1076"/>
          <ac:spMkLst>
            <pc:docMk/>
            <pc:sldMk cId="2031739637" sldId="353"/>
            <ac:spMk id="5" creationId="{46294A5E-DF39-67F2-6231-8ED1908B60DF}"/>
          </ac:spMkLst>
        </pc:spChg>
      </pc:sldChg>
      <pc:sldChg chg="addSp modSp add mod">
        <pc:chgData name="TERRY BOO CHEE YEE" userId="6d4e0e7e-9185-4754-bf11-0703fdb71a23" providerId="ADAL" clId="{9A38CC23-5C88-42AE-A14A-0ACB2CA9E810}" dt="2024-07-17T16:03:48.167" v="3847" actId="1076"/>
        <pc:sldMkLst>
          <pc:docMk/>
          <pc:sldMk cId="114307770" sldId="354"/>
        </pc:sldMkLst>
        <pc:spChg chg="mod">
          <ac:chgData name="TERRY BOO CHEE YEE" userId="6d4e0e7e-9185-4754-bf11-0703fdb71a23" providerId="ADAL" clId="{9A38CC23-5C88-42AE-A14A-0ACB2CA9E810}" dt="2024-07-17T15:57:36.630" v="3718"/>
          <ac:spMkLst>
            <pc:docMk/>
            <pc:sldMk cId="114307770" sldId="354"/>
            <ac:spMk id="5" creationId="{46294A5E-DF39-67F2-6231-8ED1908B60DF}"/>
          </ac:spMkLst>
        </pc:spChg>
        <pc:picChg chg="add mod">
          <ac:chgData name="TERRY BOO CHEE YEE" userId="6d4e0e7e-9185-4754-bf11-0703fdb71a23" providerId="ADAL" clId="{9A38CC23-5C88-42AE-A14A-0ACB2CA9E810}" dt="2024-07-17T16:03:28.463" v="3839" actId="1076"/>
          <ac:picMkLst>
            <pc:docMk/>
            <pc:sldMk cId="114307770" sldId="354"/>
            <ac:picMk id="4" creationId="{F8C8EDD9-28D4-51D7-3F25-80CEBA1E5026}"/>
          </ac:picMkLst>
        </pc:picChg>
        <pc:picChg chg="add mod">
          <ac:chgData name="TERRY BOO CHEE YEE" userId="6d4e0e7e-9185-4754-bf11-0703fdb71a23" providerId="ADAL" clId="{9A38CC23-5C88-42AE-A14A-0ACB2CA9E810}" dt="2024-07-17T16:03:48.167" v="3847" actId="1076"/>
          <ac:picMkLst>
            <pc:docMk/>
            <pc:sldMk cId="114307770" sldId="354"/>
            <ac:picMk id="7" creationId="{98FDB14F-7B1C-AD07-A03C-5482BDFA9D41}"/>
          </ac:picMkLst>
        </pc:picChg>
      </pc:sldChg>
      <pc:sldChg chg="addSp delSp modSp add mod">
        <pc:chgData name="TERRY BOO CHEE YEE" userId="6d4e0e7e-9185-4754-bf11-0703fdb71a23" providerId="ADAL" clId="{9A38CC23-5C88-42AE-A14A-0ACB2CA9E810}" dt="2024-07-17T15:59:49.966" v="3771" actId="14100"/>
        <pc:sldMkLst>
          <pc:docMk/>
          <pc:sldMk cId="162025246" sldId="355"/>
        </pc:sldMkLst>
        <pc:spChg chg="mod">
          <ac:chgData name="TERRY BOO CHEE YEE" userId="6d4e0e7e-9185-4754-bf11-0703fdb71a23" providerId="ADAL" clId="{9A38CC23-5C88-42AE-A14A-0ACB2CA9E810}" dt="2024-07-17T15:57:46.995" v="3721" actId="20577"/>
          <ac:spMkLst>
            <pc:docMk/>
            <pc:sldMk cId="162025246" sldId="355"/>
            <ac:spMk id="2" creationId="{57FD5271-E00C-D369-B96A-BE7BC197E416}"/>
          </ac:spMkLst>
        </pc:spChg>
        <pc:spChg chg="add mod">
          <ac:chgData name="TERRY BOO CHEE YEE" userId="6d4e0e7e-9185-4754-bf11-0703fdb71a23" providerId="ADAL" clId="{9A38CC23-5C88-42AE-A14A-0ACB2CA9E810}" dt="2024-07-17T15:59:49.966" v="3771" actId="14100"/>
          <ac:spMkLst>
            <pc:docMk/>
            <pc:sldMk cId="162025246" sldId="355"/>
            <ac:spMk id="3" creationId="{A9C40AD1-8021-8DFE-E9F5-E30830F33421}"/>
          </ac:spMkLst>
        </pc:spChg>
        <pc:spChg chg="del">
          <ac:chgData name="TERRY BOO CHEE YEE" userId="6d4e0e7e-9185-4754-bf11-0703fdb71a23" providerId="ADAL" clId="{9A38CC23-5C88-42AE-A14A-0ACB2CA9E810}" dt="2024-07-17T15:59:20.056" v="3761" actId="478"/>
          <ac:spMkLst>
            <pc:docMk/>
            <pc:sldMk cId="162025246" sldId="355"/>
            <ac:spMk id="5" creationId="{46294A5E-DF39-67F2-6231-8ED1908B60DF}"/>
          </ac:spMkLst>
        </pc:spChg>
      </pc:sldChg>
      <pc:sldChg chg="addSp delSp modSp add mod">
        <pc:chgData name="TERRY BOO CHEE YEE" userId="6d4e0e7e-9185-4754-bf11-0703fdb71a23" providerId="ADAL" clId="{9A38CC23-5C88-42AE-A14A-0ACB2CA9E810}" dt="2024-07-17T16:01:08.234" v="3798" actId="14100"/>
        <pc:sldMkLst>
          <pc:docMk/>
          <pc:sldMk cId="2007222648" sldId="356"/>
        </pc:sldMkLst>
        <pc:spChg chg="mod">
          <ac:chgData name="TERRY BOO CHEE YEE" userId="6d4e0e7e-9185-4754-bf11-0703fdb71a23" providerId="ADAL" clId="{9A38CC23-5C88-42AE-A14A-0ACB2CA9E810}" dt="2024-07-17T15:58:10.025" v="3744" actId="20577"/>
          <ac:spMkLst>
            <pc:docMk/>
            <pc:sldMk cId="2007222648" sldId="356"/>
            <ac:spMk id="2" creationId="{57FD5271-E00C-D369-B96A-BE7BC197E416}"/>
          </ac:spMkLst>
        </pc:spChg>
        <pc:spChg chg="add mod">
          <ac:chgData name="TERRY BOO CHEE YEE" userId="6d4e0e7e-9185-4754-bf11-0703fdb71a23" providerId="ADAL" clId="{9A38CC23-5C88-42AE-A14A-0ACB2CA9E810}" dt="2024-07-17T16:01:08.234" v="3798" actId="14100"/>
          <ac:spMkLst>
            <pc:docMk/>
            <pc:sldMk cId="2007222648" sldId="356"/>
            <ac:spMk id="3" creationId="{B8870F93-AF4E-DD28-A674-CFA77910D32D}"/>
          </ac:spMkLst>
        </pc:spChg>
        <pc:spChg chg="del">
          <ac:chgData name="TERRY BOO CHEE YEE" userId="6d4e0e7e-9185-4754-bf11-0703fdb71a23" providerId="ADAL" clId="{9A38CC23-5C88-42AE-A14A-0ACB2CA9E810}" dt="2024-07-17T15:59:15.565" v="3760" actId="478"/>
          <ac:spMkLst>
            <pc:docMk/>
            <pc:sldMk cId="2007222648" sldId="356"/>
            <ac:spMk id="5" creationId="{46294A5E-DF39-67F2-6231-8ED1908B60DF}"/>
          </ac:spMkLst>
        </pc:spChg>
      </pc:sldChg>
      <pc:sldChg chg="addSp modSp add mod">
        <pc:chgData name="TERRY BOO CHEE YEE" userId="6d4e0e7e-9185-4754-bf11-0703fdb71a23" providerId="ADAL" clId="{9A38CC23-5C88-42AE-A14A-0ACB2CA9E810}" dt="2024-07-17T16:03:09.554" v="3832" actId="1076"/>
        <pc:sldMkLst>
          <pc:docMk/>
          <pc:sldMk cId="3808367023" sldId="357"/>
        </pc:sldMkLst>
        <pc:spChg chg="mod">
          <ac:chgData name="TERRY BOO CHEE YEE" userId="6d4e0e7e-9185-4754-bf11-0703fdb71a23" providerId="ADAL" clId="{9A38CC23-5C88-42AE-A14A-0ACB2CA9E810}" dt="2024-07-17T15:57:56.776" v="3723"/>
          <ac:spMkLst>
            <pc:docMk/>
            <pc:sldMk cId="3808367023" sldId="357"/>
            <ac:spMk id="5" creationId="{46294A5E-DF39-67F2-6231-8ED1908B60DF}"/>
          </ac:spMkLst>
        </pc:spChg>
        <pc:picChg chg="add mod">
          <ac:chgData name="TERRY BOO CHEE YEE" userId="6d4e0e7e-9185-4754-bf11-0703fdb71a23" providerId="ADAL" clId="{9A38CC23-5C88-42AE-A14A-0ACB2CA9E810}" dt="2024-07-17T16:02:58.882" v="3827" actId="1076"/>
          <ac:picMkLst>
            <pc:docMk/>
            <pc:sldMk cId="3808367023" sldId="357"/>
            <ac:picMk id="4" creationId="{D6B4611F-7273-437E-EB37-A45FABE00C4E}"/>
          </ac:picMkLst>
        </pc:picChg>
        <pc:picChg chg="add mod">
          <ac:chgData name="TERRY BOO CHEE YEE" userId="6d4e0e7e-9185-4754-bf11-0703fdb71a23" providerId="ADAL" clId="{9A38CC23-5C88-42AE-A14A-0ACB2CA9E810}" dt="2024-07-17T16:03:09.554" v="3832" actId="1076"/>
          <ac:picMkLst>
            <pc:docMk/>
            <pc:sldMk cId="3808367023" sldId="357"/>
            <ac:picMk id="7" creationId="{7C457A1D-6073-74E7-5D46-A1FC643EF2DD}"/>
          </ac:picMkLst>
        </pc:picChg>
      </pc:sldChg>
      <pc:sldChg chg="addSp modSp add mod">
        <pc:chgData name="TERRY BOO CHEE YEE" userId="6d4e0e7e-9185-4754-bf11-0703fdb71a23" providerId="ADAL" clId="{9A38CC23-5C88-42AE-A14A-0ACB2CA9E810}" dt="2024-07-17T16:02:07.950" v="3821" actId="14100"/>
        <pc:sldMkLst>
          <pc:docMk/>
          <pc:sldMk cId="1773554872" sldId="358"/>
        </pc:sldMkLst>
        <pc:spChg chg="mod">
          <ac:chgData name="TERRY BOO CHEE YEE" userId="6d4e0e7e-9185-4754-bf11-0703fdb71a23" providerId="ADAL" clId="{9A38CC23-5C88-42AE-A14A-0ACB2CA9E810}" dt="2024-07-17T15:58:21.841" v="3748" actId="20577"/>
          <ac:spMkLst>
            <pc:docMk/>
            <pc:sldMk cId="1773554872" sldId="358"/>
            <ac:spMk id="2" creationId="{57FD5271-E00C-D369-B96A-BE7BC197E416}"/>
          </ac:spMkLst>
        </pc:spChg>
        <pc:spChg chg="mod">
          <ac:chgData name="TERRY BOO CHEE YEE" userId="6d4e0e7e-9185-4754-bf11-0703fdb71a23" providerId="ADAL" clId="{9A38CC23-5C88-42AE-A14A-0ACB2CA9E810}" dt="2024-07-17T15:58:19.514" v="3747" actId="20577"/>
          <ac:spMkLst>
            <pc:docMk/>
            <pc:sldMk cId="1773554872" sldId="358"/>
            <ac:spMk id="5" creationId="{46294A5E-DF39-67F2-6231-8ED1908B60DF}"/>
          </ac:spMkLst>
        </pc:spChg>
        <pc:picChg chg="add mod">
          <ac:chgData name="TERRY BOO CHEE YEE" userId="6d4e0e7e-9185-4754-bf11-0703fdb71a23" providerId="ADAL" clId="{9A38CC23-5C88-42AE-A14A-0ACB2CA9E810}" dt="2024-07-17T16:01:28.047" v="3807" actId="1076"/>
          <ac:picMkLst>
            <pc:docMk/>
            <pc:sldMk cId="1773554872" sldId="358"/>
            <ac:picMk id="4" creationId="{5D84B3B1-0FFE-4D46-799F-4D1979B3F5F1}"/>
          </ac:picMkLst>
        </pc:picChg>
        <pc:picChg chg="add mod">
          <ac:chgData name="TERRY BOO CHEE YEE" userId="6d4e0e7e-9185-4754-bf11-0703fdb71a23" providerId="ADAL" clId="{9A38CC23-5C88-42AE-A14A-0ACB2CA9E810}" dt="2024-07-17T16:01:53.356" v="3815" actId="1076"/>
          <ac:picMkLst>
            <pc:docMk/>
            <pc:sldMk cId="1773554872" sldId="358"/>
            <ac:picMk id="7" creationId="{FDE78858-F7AA-C68F-FBCA-AEEA70506259}"/>
          </ac:picMkLst>
        </pc:picChg>
        <pc:picChg chg="add mod">
          <ac:chgData name="TERRY BOO CHEE YEE" userId="6d4e0e7e-9185-4754-bf11-0703fdb71a23" providerId="ADAL" clId="{9A38CC23-5C88-42AE-A14A-0ACB2CA9E810}" dt="2024-07-17T16:02:07.950" v="3821" actId="14100"/>
          <ac:picMkLst>
            <pc:docMk/>
            <pc:sldMk cId="1773554872" sldId="358"/>
            <ac:picMk id="9" creationId="{78616CB6-B426-69AE-4C4E-927D1FEBED6E}"/>
          </ac:picMkLst>
        </pc:picChg>
      </pc:sldChg>
      <pc:sldChg chg="addSp delSp modSp add mod">
        <pc:chgData name="TERRY BOO CHEE YEE" userId="6d4e0e7e-9185-4754-bf11-0703fdb71a23" providerId="ADAL" clId="{9A38CC23-5C88-42AE-A14A-0ACB2CA9E810}" dt="2024-07-18T14:41:00.339" v="3942" actId="14100"/>
        <pc:sldMkLst>
          <pc:docMk/>
          <pc:sldMk cId="1293343551" sldId="359"/>
        </pc:sldMkLst>
        <pc:spChg chg="add del mod">
          <ac:chgData name="TERRY BOO CHEE YEE" userId="6d4e0e7e-9185-4754-bf11-0703fdb71a23" providerId="ADAL" clId="{9A38CC23-5C88-42AE-A14A-0ACB2CA9E810}" dt="2024-07-18T14:40:03.744" v="3919" actId="1076"/>
          <ac:spMkLst>
            <pc:docMk/>
            <pc:sldMk cId="1293343551" sldId="359"/>
            <ac:spMk id="3" creationId="{F1983BE4-2E51-6977-F991-BF6AB4EF0CA0}"/>
          </ac:spMkLst>
        </pc:spChg>
        <pc:spChg chg="mod">
          <ac:chgData name="TERRY BOO CHEE YEE" userId="6d4e0e7e-9185-4754-bf11-0703fdb71a23" providerId="ADAL" clId="{9A38CC23-5C88-42AE-A14A-0ACB2CA9E810}" dt="2024-07-18T14:39:16.543" v="3901"/>
          <ac:spMkLst>
            <pc:docMk/>
            <pc:sldMk cId="1293343551" sldId="359"/>
            <ac:spMk id="4" creationId="{2C4B8EF8-944E-0916-77CB-48CC78FC8402}"/>
          </ac:spMkLst>
        </pc:spChg>
        <pc:spChg chg="add mod">
          <ac:chgData name="TERRY BOO CHEE YEE" userId="6d4e0e7e-9185-4754-bf11-0703fdb71a23" providerId="ADAL" clId="{9A38CC23-5C88-42AE-A14A-0ACB2CA9E810}" dt="2024-07-18T14:40:41.407" v="3933"/>
          <ac:spMkLst>
            <pc:docMk/>
            <pc:sldMk cId="1293343551" sldId="359"/>
            <ac:spMk id="7" creationId="{A4F20892-4C61-F39F-3624-8D1E13CA5C5B}"/>
          </ac:spMkLst>
        </pc:spChg>
        <pc:picChg chg="del mod">
          <ac:chgData name="TERRY BOO CHEE YEE" userId="6d4e0e7e-9185-4754-bf11-0703fdb71a23" providerId="ADAL" clId="{9A38CC23-5C88-42AE-A14A-0ACB2CA9E810}" dt="2024-07-18T14:40:14.482" v="3921" actId="478"/>
          <ac:picMkLst>
            <pc:docMk/>
            <pc:sldMk cId="1293343551" sldId="359"/>
            <ac:picMk id="5" creationId="{9E4C985A-FD15-A0B5-FAEC-0B97A254C1A6}"/>
          </ac:picMkLst>
        </pc:picChg>
        <pc:picChg chg="add mod">
          <ac:chgData name="TERRY BOO CHEE YEE" userId="6d4e0e7e-9185-4754-bf11-0703fdb71a23" providerId="ADAL" clId="{9A38CC23-5C88-42AE-A14A-0ACB2CA9E810}" dt="2024-07-18T14:40:25.264" v="3930" actId="1076"/>
          <ac:picMkLst>
            <pc:docMk/>
            <pc:sldMk cId="1293343551" sldId="359"/>
            <ac:picMk id="6" creationId="{BA162A2A-3141-2B54-C73C-EF07A803C448}"/>
          </ac:picMkLst>
        </pc:picChg>
        <pc:picChg chg="add mod">
          <ac:chgData name="TERRY BOO CHEE YEE" userId="6d4e0e7e-9185-4754-bf11-0703fdb71a23" providerId="ADAL" clId="{9A38CC23-5C88-42AE-A14A-0ACB2CA9E810}" dt="2024-07-18T14:41:00.339" v="3942" actId="14100"/>
          <ac:picMkLst>
            <pc:docMk/>
            <pc:sldMk cId="1293343551" sldId="359"/>
            <ac:picMk id="9" creationId="{94A4B896-EA42-FFEF-6683-C9D3097B505A}"/>
          </ac:picMkLst>
        </pc:picChg>
      </pc:sldChg>
      <pc:sldChg chg="addSp delSp modSp add mod">
        <pc:chgData name="TERRY BOO CHEE YEE" userId="6d4e0e7e-9185-4754-bf11-0703fdb71a23" providerId="ADAL" clId="{9A38CC23-5C88-42AE-A14A-0ACB2CA9E810}" dt="2024-07-18T14:51:13.616" v="3959" actId="1076"/>
        <pc:sldMkLst>
          <pc:docMk/>
          <pc:sldMk cId="314458495" sldId="360"/>
        </pc:sldMkLst>
        <pc:spChg chg="mod">
          <ac:chgData name="TERRY BOO CHEE YEE" userId="6d4e0e7e-9185-4754-bf11-0703fdb71a23" providerId="ADAL" clId="{9A38CC23-5C88-42AE-A14A-0ACB2CA9E810}" dt="2024-07-18T14:50:57.200" v="3953" actId="14100"/>
          <ac:spMkLst>
            <pc:docMk/>
            <pc:sldMk cId="314458495" sldId="360"/>
            <ac:spMk id="3" creationId="{F1983BE4-2E51-6977-F991-BF6AB4EF0CA0}"/>
          </ac:spMkLst>
        </pc:spChg>
        <pc:spChg chg="mod">
          <ac:chgData name="TERRY BOO CHEE YEE" userId="6d4e0e7e-9185-4754-bf11-0703fdb71a23" providerId="ADAL" clId="{9A38CC23-5C88-42AE-A14A-0ACB2CA9E810}" dt="2024-07-18T14:47:19.671" v="3945"/>
          <ac:spMkLst>
            <pc:docMk/>
            <pc:sldMk cId="314458495" sldId="360"/>
            <ac:spMk id="4" creationId="{2C4B8EF8-944E-0916-77CB-48CC78FC8402}"/>
          </ac:spMkLst>
        </pc:spChg>
        <pc:spChg chg="del">
          <ac:chgData name="TERRY BOO CHEE YEE" userId="6d4e0e7e-9185-4754-bf11-0703fdb71a23" providerId="ADAL" clId="{9A38CC23-5C88-42AE-A14A-0ACB2CA9E810}" dt="2024-07-18T14:51:08.607" v="3954" actId="478"/>
          <ac:spMkLst>
            <pc:docMk/>
            <pc:sldMk cId="314458495" sldId="360"/>
            <ac:spMk id="7" creationId="{A4F20892-4C61-F39F-3624-8D1E13CA5C5B}"/>
          </ac:spMkLst>
        </pc:spChg>
        <pc:picChg chg="add mod">
          <ac:chgData name="TERRY BOO CHEE YEE" userId="6d4e0e7e-9185-4754-bf11-0703fdb71a23" providerId="ADAL" clId="{9A38CC23-5C88-42AE-A14A-0ACB2CA9E810}" dt="2024-07-18T14:51:13.616" v="3959" actId="1076"/>
          <ac:picMkLst>
            <pc:docMk/>
            <pc:sldMk cId="314458495" sldId="360"/>
            <ac:picMk id="5" creationId="{0D2AF49C-F969-05A0-8E2C-0D6B6191FC41}"/>
          </ac:picMkLst>
        </pc:picChg>
        <pc:picChg chg="del">
          <ac:chgData name="TERRY BOO CHEE YEE" userId="6d4e0e7e-9185-4754-bf11-0703fdb71a23" providerId="ADAL" clId="{9A38CC23-5C88-42AE-A14A-0ACB2CA9E810}" dt="2024-07-18T14:51:08.607" v="3954" actId="478"/>
          <ac:picMkLst>
            <pc:docMk/>
            <pc:sldMk cId="314458495" sldId="360"/>
            <ac:picMk id="6" creationId="{BA162A2A-3141-2B54-C73C-EF07A803C448}"/>
          </ac:picMkLst>
        </pc:picChg>
        <pc:picChg chg="del">
          <ac:chgData name="TERRY BOO CHEE YEE" userId="6d4e0e7e-9185-4754-bf11-0703fdb71a23" providerId="ADAL" clId="{9A38CC23-5C88-42AE-A14A-0ACB2CA9E810}" dt="2024-07-18T14:51:08.607" v="3954" actId="478"/>
          <ac:picMkLst>
            <pc:docMk/>
            <pc:sldMk cId="314458495" sldId="360"/>
            <ac:picMk id="9" creationId="{94A4B896-EA42-FFEF-6683-C9D3097B505A}"/>
          </ac:picMkLst>
        </pc:picChg>
      </pc:sldChg>
      <pc:sldChg chg="modSp add mod">
        <pc:chgData name="TERRY BOO CHEE YEE" userId="6d4e0e7e-9185-4754-bf11-0703fdb71a23" providerId="ADAL" clId="{9A38CC23-5C88-42AE-A14A-0ACB2CA9E810}" dt="2024-07-18T15:00:22.704" v="4034" actId="20577"/>
        <pc:sldMkLst>
          <pc:docMk/>
          <pc:sldMk cId="3875679516" sldId="361"/>
        </pc:sldMkLst>
        <pc:spChg chg="mod">
          <ac:chgData name="TERRY BOO CHEE YEE" userId="6d4e0e7e-9185-4754-bf11-0703fdb71a23" providerId="ADAL" clId="{9A38CC23-5C88-42AE-A14A-0ACB2CA9E810}" dt="2024-07-18T15:00:22.704" v="4034" actId="20577"/>
          <ac:spMkLst>
            <pc:docMk/>
            <pc:sldMk cId="3875679516" sldId="361"/>
            <ac:spMk id="234" creationId="{00000000-0000-0000-0000-000000000000}"/>
          </ac:spMkLst>
        </pc:spChg>
        <pc:spChg chg="mod">
          <ac:chgData name="TERRY BOO CHEE YEE" userId="6d4e0e7e-9185-4754-bf11-0703fdb71a23" providerId="ADAL" clId="{9A38CC23-5C88-42AE-A14A-0ACB2CA9E810}" dt="2024-07-18T15:00:19.315" v="4023" actId="20577"/>
          <ac:spMkLst>
            <pc:docMk/>
            <pc:sldMk cId="3875679516" sldId="361"/>
            <ac:spMk id="235" creationId="{00000000-0000-0000-0000-000000000000}"/>
          </ac:spMkLst>
        </pc:spChg>
      </pc:sldChg>
      <pc:sldChg chg="delSp modSp add mod ord">
        <pc:chgData name="TERRY BOO CHEE YEE" userId="6d4e0e7e-9185-4754-bf11-0703fdb71a23" providerId="ADAL" clId="{9A38CC23-5C88-42AE-A14A-0ACB2CA9E810}" dt="2024-07-18T15:00:55.804" v="4071" actId="478"/>
        <pc:sldMkLst>
          <pc:docMk/>
          <pc:sldMk cId="3582338056" sldId="362"/>
        </pc:sldMkLst>
        <pc:spChg chg="mod">
          <ac:chgData name="TERRY BOO CHEE YEE" userId="6d4e0e7e-9185-4754-bf11-0703fdb71a23" providerId="ADAL" clId="{9A38CC23-5C88-42AE-A14A-0ACB2CA9E810}" dt="2024-07-18T15:00:52.975" v="4066" actId="1076"/>
          <ac:spMkLst>
            <pc:docMk/>
            <pc:sldMk cId="3582338056" sldId="362"/>
            <ac:spMk id="5" creationId="{46294A5E-DF39-67F2-6231-8ED1908B60DF}"/>
          </ac:spMkLst>
        </pc:spChg>
        <pc:picChg chg="del mod">
          <ac:chgData name="TERRY BOO CHEE YEE" userId="6d4e0e7e-9185-4754-bf11-0703fdb71a23" providerId="ADAL" clId="{9A38CC23-5C88-42AE-A14A-0ACB2CA9E810}" dt="2024-07-18T15:00:55.804" v="4071" actId="478"/>
          <ac:picMkLst>
            <pc:docMk/>
            <pc:sldMk cId="3582338056" sldId="362"/>
            <ac:picMk id="4" creationId="{5D84B3B1-0FFE-4D46-799F-4D1979B3F5F1}"/>
          </ac:picMkLst>
        </pc:picChg>
        <pc:picChg chg="del mod">
          <ac:chgData name="TERRY BOO CHEE YEE" userId="6d4e0e7e-9185-4754-bf11-0703fdb71a23" providerId="ADAL" clId="{9A38CC23-5C88-42AE-A14A-0ACB2CA9E810}" dt="2024-07-18T15:00:55.162" v="4068" actId="478"/>
          <ac:picMkLst>
            <pc:docMk/>
            <pc:sldMk cId="3582338056" sldId="362"/>
            <ac:picMk id="7" creationId="{FDE78858-F7AA-C68F-FBCA-AEEA70506259}"/>
          </ac:picMkLst>
        </pc:picChg>
        <pc:picChg chg="del">
          <ac:chgData name="TERRY BOO CHEE YEE" userId="6d4e0e7e-9185-4754-bf11-0703fdb71a23" providerId="ADAL" clId="{9A38CC23-5C88-42AE-A14A-0ACB2CA9E810}" dt="2024-07-18T15:00:55.515" v="4069" actId="478"/>
          <ac:picMkLst>
            <pc:docMk/>
            <pc:sldMk cId="3582338056" sldId="362"/>
            <ac:picMk id="9" creationId="{78616CB6-B426-69AE-4C4E-927D1FEBED6E}"/>
          </ac:picMkLst>
        </pc:picChg>
      </pc:sldChg>
      <pc:sldMasterChg chg="addSldLayout delSldLayout">
        <pc:chgData name="TERRY BOO CHEE YEE" userId="6d4e0e7e-9185-4754-bf11-0703fdb71a23" providerId="ADAL" clId="{9A38CC23-5C88-42AE-A14A-0ACB2CA9E810}" dt="2024-07-17T16:00:48.495" v="3792" actId="47"/>
        <pc:sldMasterMkLst>
          <pc:docMk/>
          <pc:sldMasterMk cId="0" sldId="2147483680"/>
        </pc:sldMasterMkLst>
        <pc:sldLayoutChg chg="del">
          <pc:chgData name="TERRY BOO CHEE YEE" userId="6d4e0e7e-9185-4754-bf11-0703fdb71a23" providerId="ADAL" clId="{9A38CC23-5C88-42AE-A14A-0ACB2CA9E810}" dt="2024-07-05T15:18:20.051" v="507" actId="47"/>
          <pc:sldLayoutMkLst>
            <pc:docMk/>
            <pc:sldMasterMk cId="0" sldId="2147483680"/>
            <pc:sldLayoutMk cId="0" sldId="2147483650"/>
          </pc:sldLayoutMkLst>
        </pc:sldLayoutChg>
        <pc:sldLayoutChg chg="del">
          <pc:chgData name="TERRY BOO CHEE YEE" userId="6d4e0e7e-9185-4754-bf11-0703fdb71a23" providerId="ADAL" clId="{9A38CC23-5C88-42AE-A14A-0ACB2CA9E810}" dt="2024-07-05T14:25:32.523" v="503" actId="47"/>
          <pc:sldLayoutMkLst>
            <pc:docMk/>
            <pc:sldMasterMk cId="0" sldId="2147483680"/>
            <pc:sldLayoutMk cId="0" sldId="2147483652"/>
          </pc:sldLayoutMkLst>
        </pc:sldLayoutChg>
        <pc:sldLayoutChg chg="del">
          <pc:chgData name="TERRY BOO CHEE YEE" userId="6d4e0e7e-9185-4754-bf11-0703fdb71a23" providerId="ADAL" clId="{9A38CC23-5C88-42AE-A14A-0ACB2CA9E810}" dt="2024-07-05T14:24:58.803" v="491" actId="47"/>
          <pc:sldLayoutMkLst>
            <pc:docMk/>
            <pc:sldMasterMk cId="0" sldId="2147483680"/>
            <pc:sldLayoutMk cId="0" sldId="2147483653"/>
          </pc:sldLayoutMkLst>
        </pc:sldLayoutChg>
        <pc:sldLayoutChg chg="del">
          <pc:chgData name="TERRY BOO CHEE YEE" userId="6d4e0e7e-9185-4754-bf11-0703fdb71a23" providerId="ADAL" clId="{9A38CC23-5C88-42AE-A14A-0ACB2CA9E810}" dt="2024-07-05T14:24:54.328" v="488" actId="47"/>
          <pc:sldLayoutMkLst>
            <pc:docMk/>
            <pc:sldMasterMk cId="0" sldId="2147483680"/>
            <pc:sldLayoutMk cId="0" sldId="2147483654"/>
          </pc:sldLayoutMkLst>
        </pc:sldLayoutChg>
        <pc:sldLayoutChg chg="del">
          <pc:chgData name="TERRY BOO CHEE YEE" userId="6d4e0e7e-9185-4754-bf11-0703fdb71a23" providerId="ADAL" clId="{9A38CC23-5C88-42AE-A14A-0ACB2CA9E810}" dt="2024-07-05T14:22:21.529" v="371" actId="47"/>
          <pc:sldLayoutMkLst>
            <pc:docMk/>
            <pc:sldMasterMk cId="0" sldId="2147483680"/>
            <pc:sldLayoutMk cId="0" sldId="2147483655"/>
          </pc:sldLayoutMkLst>
        </pc:sldLayoutChg>
        <pc:sldLayoutChg chg="del">
          <pc:chgData name="TERRY BOO CHEE YEE" userId="6d4e0e7e-9185-4754-bf11-0703fdb71a23" providerId="ADAL" clId="{9A38CC23-5C88-42AE-A14A-0ACB2CA9E810}" dt="2024-07-05T14:24:57.780" v="490" actId="47"/>
          <pc:sldLayoutMkLst>
            <pc:docMk/>
            <pc:sldMasterMk cId="0" sldId="2147483680"/>
            <pc:sldLayoutMk cId="0" sldId="2147483656"/>
          </pc:sldLayoutMkLst>
        </pc:sldLayoutChg>
        <pc:sldLayoutChg chg="del">
          <pc:chgData name="TERRY BOO CHEE YEE" userId="6d4e0e7e-9185-4754-bf11-0703fdb71a23" providerId="ADAL" clId="{9A38CC23-5C88-42AE-A14A-0ACB2CA9E810}" dt="2024-07-07T11:51:25.719" v="1637" actId="47"/>
          <pc:sldLayoutMkLst>
            <pc:docMk/>
            <pc:sldMasterMk cId="0" sldId="2147483680"/>
            <pc:sldLayoutMk cId="0" sldId="2147483657"/>
          </pc:sldLayoutMkLst>
        </pc:sldLayoutChg>
        <pc:sldLayoutChg chg="del">
          <pc:chgData name="TERRY BOO CHEE YEE" userId="6d4e0e7e-9185-4754-bf11-0703fdb71a23" providerId="ADAL" clId="{9A38CC23-5C88-42AE-A14A-0ACB2CA9E810}" dt="2024-07-05T14:24:56.684" v="489" actId="47"/>
          <pc:sldLayoutMkLst>
            <pc:docMk/>
            <pc:sldMasterMk cId="0" sldId="2147483680"/>
            <pc:sldLayoutMk cId="0" sldId="2147483660"/>
          </pc:sldLayoutMkLst>
        </pc:sldLayoutChg>
        <pc:sldLayoutChg chg="del">
          <pc:chgData name="TERRY BOO CHEE YEE" userId="6d4e0e7e-9185-4754-bf11-0703fdb71a23" providerId="ADAL" clId="{9A38CC23-5C88-42AE-A14A-0ACB2CA9E810}" dt="2024-07-05T14:22:03.035" v="368" actId="47"/>
          <pc:sldLayoutMkLst>
            <pc:docMk/>
            <pc:sldMasterMk cId="0" sldId="2147483680"/>
            <pc:sldLayoutMk cId="0" sldId="2147483661"/>
          </pc:sldLayoutMkLst>
        </pc:sldLayoutChg>
        <pc:sldLayoutChg chg="del">
          <pc:chgData name="TERRY BOO CHEE YEE" userId="6d4e0e7e-9185-4754-bf11-0703fdb71a23" providerId="ADAL" clId="{9A38CC23-5C88-42AE-A14A-0ACB2CA9E810}" dt="2024-07-05T14:25:16.919" v="494" actId="47"/>
          <pc:sldLayoutMkLst>
            <pc:docMk/>
            <pc:sldMasterMk cId="0" sldId="2147483680"/>
            <pc:sldLayoutMk cId="0" sldId="2147483662"/>
          </pc:sldLayoutMkLst>
        </pc:sldLayoutChg>
        <pc:sldLayoutChg chg="del">
          <pc:chgData name="TERRY BOO CHEE YEE" userId="6d4e0e7e-9185-4754-bf11-0703fdb71a23" providerId="ADAL" clId="{9A38CC23-5C88-42AE-A14A-0ACB2CA9E810}" dt="2024-07-05T14:25:19.707" v="495" actId="47"/>
          <pc:sldLayoutMkLst>
            <pc:docMk/>
            <pc:sldMasterMk cId="0" sldId="2147483680"/>
            <pc:sldLayoutMk cId="0" sldId="2147483663"/>
          </pc:sldLayoutMkLst>
        </pc:sldLayoutChg>
        <pc:sldLayoutChg chg="del">
          <pc:chgData name="TERRY BOO CHEE YEE" userId="6d4e0e7e-9185-4754-bf11-0703fdb71a23" providerId="ADAL" clId="{9A38CC23-5C88-42AE-A14A-0ACB2CA9E810}" dt="2024-07-05T14:25:25.007" v="496" actId="47"/>
          <pc:sldLayoutMkLst>
            <pc:docMk/>
            <pc:sldMasterMk cId="0" sldId="2147483680"/>
            <pc:sldLayoutMk cId="0" sldId="2147483664"/>
          </pc:sldLayoutMkLst>
        </pc:sldLayoutChg>
        <pc:sldLayoutChg chg="add del">
          <pc:chgData name="TERRY BOO CHEE YEE" userId="6d4e0e7e-9185-4754-bf11-0703fdb71a23" providerId="ADAL" clId="{9A38CC23-5C88-42AE-A14A-0ACB2CA9E810}" dt="2024-07-17T15:46:01.256" v="3542" actId="47"/>
          <pc:sldLayoutMkLst>
            <pc:docMk/>
            <pc:sldMasterMk cId="0" sldId="2147483680"/>
            <pc:sldLayoutMk cId="0" sldId="2147483665"/>
          </pc:sldLayoutMkLst>
        </pc:sldLayoutChg>
        <pc:sldLayoutChg chg="del">
          <pc:chgData name="TERRY BOO CHEE YEE" userId="6d4e0e7e-9185-4754-bf11-0703fdb71a23" providerId="ADAL" clId="{9A38CC23-5C88-42AE-A14A-0ACB2CA9E810}" dt="2024-07-17T16:00:48.495" v="3792" actId="47"/>
          <pc:sldLayoutMkLst>
            <pc:docMk/>
            <pc:sldMasterMk cId="0" sldId="2147483680"/>
            <pc:sldLayoutMk cId="0" sldId="2147483666"/>
          </pc:sldLayoutMkLst>
        </pc:sldLayoutChg>
        <pc:sldLayoutChg chg="del">
          <pc:chgData name="TERRY BOO CHEE YEE" userId="6d4e0e7e-9185-4754-bf11-0703fdb71a23" providerId="ADAL" clId="{9A38CC23-5C88-42AE-A14A-0ACB2CA9E810}" dt="2024-07-05T14:25:38.298" v="504" actId="47"/>
          <pc:sldLayoutMkLst>
            <pc:docMk/>
            <pc:sldMasterMk cId="0" sldId="2147483680"/>
            <pc:sldLayoutMk cId="0" sldId="2147483667"/>
          </pc:sldLayoutMkLst>
        </pc:sldLayoutChg>
        <pc:sldLayoutChg chg="del">
          <pc:chgData name="TERRY BOO CHEE YEE" userId="6d4e0e7e-9185-4754-bf11-0703fdb71a23" providerId="ADAL" clId="{9A38CC23-5C88-42AE-A14A-0ACB2CA9E810}" dt="2024-07-05T14:24:49.713" v="486" actId="47"/>
          <pc:sldLayoutMkLst>
            <pc:docMk/>
            <pc:sldMasterMk cId="0" sldId="2147483680"/>
            <pc:sldLayoutMk cId="0" sldId="2147483668"/>
          </pc:sldLayoutMkLst>
        </pc:sldLayoutChg>
        <pc:sldLayoutChg chg="del">
          <pc:chgData name="TERRY BOO CHEE YEE" userId="6d4e0e7e-9185-4754-bf11-0703fdb71a23" providerId="ADAL" clId="{9A38CC23-5C88-42AE-A14A-0ACB2CA9E810}" dt="2024-07-05T14:24:51.299" v="487" actId="47"/>
          <pc:sldLayoutMkLst>
            <pc:docMk/>
            <pc:sldMasterMk cId="0" sldId="2147483680"/>
            <pc:sldLayoutMk cId="0" sldId="2147483669"/>
          </pc:sldLayoutMkLst>
        </pc:sldLayoutChg>
        <pc:sldLayoutChg chg="del">
          <pc:chgData name="TERRY BOO CHEE YEE" userId="6d4e0e7e-9185-4754-bf11-0703fdb71a23" providerId="ADAL" clId="{9A38CC23-5C88-42AE-A14A-0ACB2CA9E810}" dt="2024-07-05T14:25:09.488" v="493" actId="47"/>
          <pc:sldLayoutMkLst>
            <pc:docMk/>
            <pc:sldMasterMk cId="0" sldId="2147483680"/>
            <pc:sldLayoutMk cId="0" sldId="2147483670"/>
          </pc:sldLayoutMkLst>
        </pc:sldLayoutChg>
        <pc:sldLayoutChg chg="del">
          <pc:chgData name="TERRY BOO CHEE YEE" userId="6d4e0e7e-9185-4754-bf11-0703fdb71a23" providerId="ADAL" clId="{9A38CC23-5C88-42AE-A14A-0ACB2CA9E810}" dt="2024-07-05T14:25:42.306" v="505" actId="47"/>
          <pc:sldLayoutMkLst>
            <pc:docMk/>
            <pc:sldMasterMk cId="0" sldId="2147483680"/>
            <pc:sldLayoutMk cId="0" sldId="2147483673"/>
          </pc:sldLayoutMkLst>
        </pc:sldLayoutChg>
        <pc:sldLayoutChg chg="del">
          <pc:chgData name="TERRY BOO CHEE YEE" userId="6d4e0e7e-9185-4754-bf11-0703fdb71a23" providerId="ADAL" clId="{9A38CC23-5C88-42AE-A14A-0ACB2CA9E810}" dt="2024-07-05T14:25:42.611" v="506" actId="47"/>
          <pc:sldLayoutMkLst>
            <pc:docMk/>
            <pc:sldMasterMk cId="0" sldId="2147483680"/>
            <pc:sldLayoutMk cId="0" sldId="2147483674"/>
          </pc:sldLayoutMkLst>
        </pc:sldLayoutChg>
      </pc:sldMasterChg>
      <pc:sldMasterChg chg="del delSldLayout">
        <pc:chgData name="TERRY BOO CHEE YEE" userId="6d4e0e7e-9185-4754-bf11-0703fdb71a23" providerId="ADAL" clId="{9A38CC23-5C88-42AE-A14A-0ACB2CA9E810}" dt="2024-07-05T14:12:08.893" v="17" actId="47"/>
        <pc:sldMasterMkLst>
          <pc:docMk/>
          <pc:sldMasterMk cId="0" sldId="2147483681"/>
        </pc:sldMasterMkLst>
        <pc:sldLayoutChg chg="del">
          <pc:chgData name="TERRY BOO CHEE YEE" userId="6d4e0e7e-9185-4754-bf11-0703fdb71a23" providerId="ADAL" clId="{9A38CC23-5C88-42AE-A14A-0ACB2CA9E810}" dt="2024-07-05T14:12:06.995" v="12" actId="47"/>
          <pc:sldLayoutMkLst>
            <pc:docMk/>
            <pc:sldMasterMk cId="0" sldId="2147483681"/>
            <pc:sldLayoutMk cId="0" sldId="2147483678"/>
          </pc:sldLayoutMkLst>
        </pc:sldLayoutChg>
        <pc:sldLayoutChg chg="del">
          <pc:chgData name="TERRY BOO CHEE YEE" userId="6d4e0e7e-9185-4754-bf11-0703fdb71a23" providerId="ADAL" clId="{9A38CC23-5C88-42AE-A14A-0ACB2CA9E810}" dt="2024-07-05T14:12:08.893" v="17"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38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22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54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6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37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033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94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3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13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82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64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4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193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99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454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66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912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0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711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592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870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380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074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336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84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039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22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55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49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04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18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70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603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59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192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83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82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611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Initial High Loss</a:t>
            </a:r>
            <a:r>
              <a:rPr lang="en-US" dirty="0" smtClean="0"/>
              <a:t>: The discriminator starts with a high training loss, indicating that it initially struggles to differentiate between real and generated images. This is typical as the discriminator is learning from the generator's initial poor-quality samples.</a:t>
            </a:r>
            <a:endParaRPr dirty="0"/>
          </a:p>
        </p:txBody>
      </p:sp>
    </p:spTree>
    <p:extLst>
      <p:ext uri="{BB962C8B-B14F-4D97-AF65-F5344CB8AC3E}">
        <p14:creationId xmlns:p14="http://schemas.microsoft.com/office/powerpoint/2010/main" val="3416596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53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11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589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94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524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372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546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65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86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3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08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31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xmlns=""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xmlns=""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xmlns=""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71" r:id="rId6"/>
    <p:sldLayoutId id="2147483672" r:id="rId7"/>
    <p:sldLayoutId id="2147483675"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2158294" y="518008"/>
            <a:ext cx="4827411" cy="2558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6000">
                <a:latin typeface="+mn-lt"/>
              </a:rPr>
              <a:t>Generative Adversarial Networks</a:t>
            </a:r>
          </a:p>
        </p:txBody>
      </p:sp>
      <p:sp>
        <p:nvSpPr>
          <p:cNvPr id="191" name="Google Shape;191;p35"/>
          <p:cNvSpPr txBox="1">
            <a:spLocks noGrp="1"/>
          </p:cNvSpPr>
          <p:nvPr>
            <p:ph type="subTitle" idx="1"/>
          </p:nvPr>
        </p:nvSpPr>
        <p:spPr>
          <a:xfrm>
            <a:off x="431916" y="3519726"/>
            <a:ext cx="8280166" cy="1113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latin typeface="+mn-lt"/>
              </a:rPr>
              <a:t>Deep Learning CA 2 – Part A</a:t>
            </a:r>
            <a:endParaRPr lang="en-SG" dirty="0">
              <a:latin typeface="+mn-lt"/>
            </a:endParaRPr>
          </a:p>
          <a:p>
            <a:pPr marL="0" lvl="0" indent="0" algn="ctr" rtl="0">
              <a:spcBef>
                <a:spcPts val="0"/>
              </a:spcBef>
              <a:spcAft>
                <a:spcPts val="0"/>
              </a:spcAft>
              <a:buNone/>
            </a:pPr>
            <a:r>
              <a:rPr lang="en-SG" dirty="0">
                <a:latin typeface="+mn-lt"/>
              </a:rPr>
              <a:t>Terry Boo Chee Yee (P2211194)</a:t>
            </a:r>
            <a:r>
              <a:rPr lang="en-SG">
                <a:latin typeface="+mn-lt"/>
              </a:rPr>
              <a:t> | </a:t>
            </a:r>
            <a:r>
              <a:rPr lang="en-SG" dirty="0">
                <a:latin typeface="+mn-lt"/>
              </a:rPr>
              <a:t>Li Sheng (P2309110)</a:t>
            </a:r>
          </a:p>
          <a:p>
            <a:pPr marL="0" lvl="0" indent="0" algn="ctr" rtl="0">
              <a:spcBef>
                <a:spcPts val="0"/>
              </a:spcBef>
              <a:spcAft>
                <a:spcPts val="0"/>
              </a:spcAft>
              <a:buNone/>
            </a:pPr>
            <a:r>
              <a:rPr lang="en-SG" dirty="0">
                <a:latin typeface="+mn-lt"/>
              </a:rPr>
              <a:t>DAAA/FT/2B/22</a:t>
            </a:r>
            <a:endParaRPr lang="en-SG">
              <a:latin typeface="+mn-lt"/>
            </a:endParaRPr>
          </a:p>
        </p:txBody>
      </p:sp>
      <p:cxnSp>
        <p:nvCxnSpPr>
          <p:cNvPr id="192" name="Google Shape;192;p35">
            <a:hlinkClick r:id="" action="ppaction://hlinkshowjump?jump=nextslide"/>
          </p:cNvPr>
          <p:cNvCxnSpPr>
            <a:cxnSpLocks/>
          </p:cNvCxnSpPr>
          <p:nvPr/>
        </p:nvCxnSpPr>
        <p:spPr>
          <a:xfrm>
            <a:off x="715100" y="729100"/>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3" name="Google Shape;192;p35">
            <a:hlinkClick r:id="" action="ppaction://hlinkshowjump?jump=nextslide"/>
            <a:extLst>
              <a:ext uri="{FF2B5EF4-FFF2-40B4-BE49-F238E27FC236}">
                <a16:creationId xmlns:a16="http://schemas.microsoft.com/office/drawing/2014/main" id="{9CC2FBC1-E06A-1275-999F-31265A77129A}"/>
              </a:ext>
            </a:extLst>
          </p:cNvPr>
          <p:cNvCxnSpPr>
            <a:cxnSpLocks/>
          </p:cNvCxnSpPr>
          <p:nvPr/>
        </p:nvCxnSpPr>
        <p:spPr>
          <a:xfrm flipH="1">
            <a:off x="7209935" y="769158"/>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5" name="Straight Connector 4">
            <a:extLst>
              <a:ext uri="{FF2B5EF4-FFF2-40B4-BE49-F238E27FC236}">
                <a16:creationId xmlns:a16="http://schemas.microsoft.com/office/drawing/2014/main" id="{88AEEE4F-C79E-C7EE-D828-9B76481EF32E}"/>
              </a:ext>
            </a:extLst>
          </p:cNvPr>
          <p:cNvCxnSpPr>
            <a:cxnSpLocks/>
          </p:cNvCxnSpPr>
          <p:nvPr/>
        </p:nvCxnSpPr>
        <p:spPr>
          <a:xfrm>
            <a:off x="3671999" y="3441148"/>
            <a:ext cx="1800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603232" y="1560606"/>
            <a:ext cx="6308270" cy="3047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b="1" dirty="0">
                <a:latin typeface="+mn-lt"/>
              </a:rPr>
              <a:t>Classes that are relatively easier to generate</a:t>
            </a:r>
          </a:p>
          <a:p>
            <a:pPr marL="0" lvl="0" indent="0" algn="l" rtl="0">
              <a:spcBef>
                <a:spcPts val="0"/>
              </a:spcBef>
              <a:spcAft>
                <a:spcPts val="0"/>
              </a:spcAft>
              <a:buNone/>
            </a:pPr>
            <a:r>
              <a:rPr lang="en-SG" sz="900" dirty="0">
                <a:latin typeface="+mn-lt"/>
              </a:rPr>
              <a:t>Straightforward (e.g., "I", "L", "O")</a:t>
            </a:r>
          </a:p>
          <a:p>
            <a:pPr marL="171450" lvl="0" indent="-171450" algn="l" rtl="0">
              <a:spcBef>
                <a:spcPts val="0"/>
              </a:spcBef>
              <a:spcAft>
                <a:spcPts val="0"/>
              </a:spcAft>
              <a:buFont typeface="Arial" panose="020B0604020202020204" pitchFamily="34" charset="0"/>
              <a:buChar char="•"/>
            </a:pPr>
            <a:r>
              <a:rPr lang="en-SG" sz="900" dirty="0">
                <a:latin typeface="+mn-lt"/>
              </a:rPr>
              <a:t>These letters have simpler shapes and fewer strokes, making them less complex for the GAN to learn. Additionally, they typically have more consistent representations in handwriting, reducing variability.</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Letters where lowercase and uppercase forms are similar (e.g., "C", "O", "V", "K", "P", "U")</a:t>
            </a:r>
          </a:p>
          <a:p>
            <a:pPr marL="171450" lvl="0" indent="-171450" algn="l" rtl="0">
              <a:spcBef>
                <a:spcPts val="0"/>
              </a:spcBef>
              <a:spcAft>
                <a:spcPts val="0"/>
              </a:spcAft>
              <a:buFont typeface="Arial" panose="020B0604020202020204" pitchFamily="34" charset="0"/>
              <a:buChar char="•"/>
            </a:pPr>
            <a:r>
              <a:rPr lang="en-SG" sz="900" dirty="0">
                <a:latin typeface="+mn-lt"/>
              </a:rPr>
              <a:t>Letters in which uppercase and lowercase forms maintain the same basic shape, with size as the primary difference, allow the GAN to learn a consistent representation without needing to adapt to drastically different forms. The minimal structural differences also result in fewer variations in how these letters can be written, reducing the complexity the GAN must manage.</a:t>
            </a:r>
          </a:p>
          <a:p>
            <a:pPr marL="0" lvl="0" indent="0" algn="l" rtl="0">
              <a:spcBef>
                <a:spcPts val="0"/>
              </a:spcBef>
              <a:spcAft>
                <a:spcPts val="0"/>
              </a:spcAft>
              <a:buNone/>
            </a:pPr>
            <a:endParaRPr lang="en-SG" sz="900" b="1" dirty="0">
              <a:latin typeface="+mn-lt"/>
            </a:endParaRPr>
          </a:p>
          <a:p>
            <a:pPr marL="0" lvl="0" indent="0" algn="l" rtl="0">
              <a:spcBef>
                <a:spcPts val="0"/>
              </a:spcBef>
              <a:spcAft>
                <a:spcPts val="0"/>
              </a:spcAft>
              <a:buNone/>
            </a:pPr>
            <a:r>
              <a:rPr lang="en-SG" sz="900" b="1" dirty="0">
                <a:latin typeface="+mn-lt"/>
              </a:rPr>
              <a:t>Classes that are relatively harder to generate</a:t>
            </a:r>
          </a:p>
          <a:p>
            <a:pPr marL="0" lvl="0" indent="0" algn="l" rtl="0">
              <a:spcBef>
                <a:spcPts val="0"/>
              </a:spcBef>
              <a:spcAft>
                <a:spcPts val="0"/>
              </a:spcAft>
              <a:buNone/>
            </a:pPr>
            <a:r>
              <a:rPr lang="en-SG" sz="900" dirty="0">
                <a:latin typeface="+mn-lt"/>
              </a:rPr>
              <a:t>Complex Letters (e.g., "S", "G", "Q")</a:t>
            </a:r>
          </a:p>
          <a:p>
            <a:pPr marL="171450" lvl="0" indent="-171450" algn="l" rtl="0">
              <a:spcBef>
                <a:spcPts val="0"/>
              </a:spcBef>
              <a:spcAft>
                <a:spcPts val="0"/>
              </a:spcAft>
              <a:buFont typeface="Arial" panose="020B0604020202020204" pitchFamily="34" charset="0"/>
              <a:buChar char="•"/>
            </a:pPr>
            <a:r>
              <a:rPr lang="en-SG" sz="900" dirty="0">
                <a:latin typeface="+mn-lt"/>
              </a:rPr>
              <a:t>These letters often have more intricate curves and loops, which can introduce greater variability in styles and representations. The added complexity can challenge the GAN's ability to generate accurate samples.</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Letters with variability in different handwriting styles (e.g., "A")</a:t>
            </a:r>
          </a:p>
          <a:p>
            <a:pPr marL="171450" lvl="0" indent="-171450" algn="l" rtl="0">
              <a:spcBef>
                <a:spcPts val="0"/>
              </a:spcBef>
              <a:spcAft>
                <a:spcPts val="0"/>
              </a:spcAft>
              <a:buFont typeface="Arial" panose="020B0604020202020204" pitchFamily="34" charset="0"/>
              <a:buChar char="•"/>
            </a:pPr>
            <a:r>
              <a:rPr lang="en-SG" sz="900" dirty="0">
                <a:latin typeface="+mn-lt"/>
              </a:rPr>
              <a:t>The same letter can look very different depending on individual writing styles, leading to variations in structure and positioning. When a letter can have multiple forms, the GAN must learn to generate a wider range of structures and styles. This complexity requires the model to capture more nuanced features, which can be challenging.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What class(es) is/are relatively easier/harder to generate? Why?</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911502" y="3951084"/>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All classes in the Dataset</a:t>
            </a:r>
            <a:endParaRPr lang="en-SG" sz="600" dirty="0">
              <a:latin typeface="+mn-lt"/>
            </a:endParaRPr>
          </a:p>
        </p:txBody>
      </p:sp>
      <p:pic>
        <p:nvPicPr>
          <p:cNvPr id="3" name="Picture 2">
            <a:extLst>
              <a:ext uri="{FF2B5EF4-FFF2-40B4-BE49-F238E27FC236}">
                <a16:creationId xmlns:a16="http://schemas.microsoft.com/office/drawing/2014/main" id="{B0196AE0-133C-CF84-DD23-8149E74CB6EB}"/>
              </a:ext>
            </a:extLst>
          </p:cNvPr>
          <p:cNvPicPr>
            <a:picLocks noChangeAspect="1"/>
          </p:cNvPicPr>
          <p:nvPr/>
        </p:nvPicPr>
        <p:blipFill>
          <a:blip r:embed="rId3"/>
          <a:stretch>
            <a:fillRect/>
          </a:stretch>
        </p:blipFill>
        <p:spPr>
          <a:xfrm>
            <a:off x="7053574" y="2124370"/>
            <a:ext cx="1516866"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762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Exploratory Data Analysis</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02</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94371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999A894D-79EE-D423-9962-DE4BC9B784C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About the dataset</a:t>
            </a:r>
          </a:p>
        </p:txBody>
      </p:sp>
      <p:sp>
        <p:nvSpPr>
          <p:cNvPr id="5" name="Google Shape;249;p41">
            <a:extLst>
              <a:ext uri="{FF2B5EF4-FFF2-40B4-BE49-F238E27FC236}">
                <a16:creationId xmlns:a16="http://schemas.microsoft.com/office/drawing/2014/main" id="{9D6AFB59-D4B0-1377-6A9A-A1ED550F0EE0}"/>
              </a:ext>
            </a:extLst>
          </p:cNvPr>
          <p:cNvSpPr txBox="1">
            <a:spLocks/>
          </p:cNvSpPr>
          <p:nvPr/>
        </p:nvSpPr>
        <p:spPr>
          <a:xfrm>
            <a:off x="715100" y="1371879"/>
            <a:ext cx="4309236" cy="2893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b="1" dirty="0">
                <a:latin typeface="+mn-lt"/>
              </a:rPr>
              <a:t>EMNIST Dataset</a:t>
            </a:r>
          </a:p>
          <a:p>
            <a:pPr marL="171450" indent="-171450">
              <a:buFont typeface="Arial" panose="020B0604020202020204" pitchFamily="34" charset="0"/>
              <a:buChar char="•"/>
            </a:pPr>
            <a:r>
              <a:rPr lang="en-SG" dirty="0">
                <a:latin typeface="+mn-lt"/>
              </a:rPr>
              <a:t>This dataset comprises 99,040 images with 785 columns, where the first column represents the class label, and the subsequent columns contain pixel values.</a:t>
            </a:r>
          </a:p>
          <a:p>
            <a:pPr marL="171450" indent="-171450">
              <a:buFont typeface="Arial" panose="020B0604020202020204" pitchFamily="34" charset="0"/>
              <a:buChar char="•"/>
            </a:pPr>
            <a:endParaRPr lang="en-SG" dirty="0">
              <a:latin typeface="+mn-lt"/>
            </a:endParaRPr>
          </a:p>
          <a:p>
            <a:pPr marL="0" indent="0"/>
            <a:r>
              <a:rPr lang="en-SG" b="1" dirty="0">
                <a:latin typeface="+mn-lt"/>
              </a:rPr>
              <a:t>Identify Images with Uniform Pixel Values</a:t>
            </a:r>
          </a:p>
          <a:p>
            <a:pPr marL="171450" indent="-171450">
              <a:buFont typeface="Arial" panose="020B0604020202020204" pitchFamily="34" charset="0"/>
              <a:buChar char="•"/>
            </a:pPr>
            <a:r>
              <a:rPr lang="en-SG" dirty="0">
                <a:latin typeface="+mn-lt"/>
              </a:rPr>
              <a:t>Images with uniform pixel values are those where all the pixel values are the same across the entire image.</a:t>
            </a:r>
          </a:p>
          <a:p>
            <a:pPr marL="171450" indent="-171450">
              <a:buFont typeface="Arial" panose="020B0604020202020204" pitchFamily="34" charset="0"/>
              <a:buChar char="•"/>
            </a:pPr>
            <a:r>
              <a:rPr lang="en-SG" dirty="0">
                <a:latin typeface="+mn-lt"/>
              </a:rPr>
              <a:t>Uniform pixel values result in an image that is a single, solid colour with no variation or detail, which may not provide any useful information for analysis or training.</a:t>
            </a:r>
          </a:p>
          <a:p>
            <a:pPr marL="171450" indent="-171450">
              <a:buFont typeface="Arial" panose="020B0604020202020204" pitchFamily="34" charset="0"/>
              <a:buChar char="•"/>
            </a:pPr>
            <a:r>
              <a:rPr lang="en-SG" dirty="0">
                <a:latin typeface="+mn-lt"/>
              </a:rPr>
              <a:t>The dataset includes 10,240 images with uniform pixel values, all categorized under the '-1' class.</a:t>
            </a:r>
          </a:p>
        </p:txBody>
      </p:sp>
      <p:pic>
        <p:nvPicPr>
          <p:cNvPr id="6" name="Picture 5">
            <a:extLst>
              <a:ext uri="{FF2B5EF4-FFF2-40B4-BE49-F238E27FC236}">
                <a16:creationId xmlns:a16="http://schemas.microsoft.com/office/drawing/2014/main" id="{AD9DEE60-E42C-60DD-35C7-A53E51386075}"/>
              </a:ext>
            </a:extLst>
          </p:cNvPr>
          <p:cNvPicPr>
            <a:picLocks noChangeAspect="1"/>
          </p:cNvPicPr>
          <p:nvPr/>
        </p:nvPicPr>
        <p:blipFill>
          <a:blip r:embed="rId3"/>
          <a:stretch>
            <a:fillRect/>
          </a:stretch>
        </p:blipFill>
        <p:spPr>
          <a:xfrm>
            <a:off x="5583676" y="1371879"/>
            <a:ext cx="3251535" cy="1160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7834EDE-D23B-D850-8D11-8B892521C2AB}"/>
              </a:ext>
            </a:extLst>
          </p:cNvPr>
          <p:cNvPicPr>
            <a:picLocks noChangeAspect="1"/>
          </p:cNvPicPr>
          <p:nvPr/>
        </p:nvPicPr>
        <p:blipFill>
          <a:blip r:embed="rId4"/>
          <a:stretch>
            <a:fillRect/>
          </a:stretch>
        </p:blipFill>
        <p:spPr>
          <a:xfrm>
            <a:off x="5583676" y="2821588"/>
            <a:ext cx="3251535" cy="353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12DE339-5A43-DF22-3BD3-DB441521649E}"/>
              </a:ext>
            </a:extLst>
          </p:cNvPr>
          <p:cNvPicPr>
            <a:picLocks noChangeAspect="1"/>
          </p:cNvPicPr>
          <p:nvPr/>
        </p:nvPicPr>
        <p:blipFill>
          <a:blip r:embed="rId5"/>
          <a:stretch>
            <a:fillRect/>
          </a:stretch>
        </p:blipFill>
        <p:spPr>
          <a:xfrm>
            <a:off x="5583675" y="3481353"/>
            <a:ext cx="3251536" cy="315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645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999A894D-79EE-D423-9962-DE4BC9B784C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Identify Images with Constant Pixel Values</a:t>
            </a:r>
          </a:p>
        </p:txBody>
      </p:sp>
      <p:sp>
        <p:nvSpPr>
          <p:cNvPr id="5" name="Google Shape;249;p41">
            <a:extLst>
              <a:ext uri="{FF2B5EF4-FFF2-40B4-BE49-F238E27FC236}">
                <a16:creationId xmlns:a16="http://schemas.microsoft.com/office/drawing/2014/main" id="{9D6AFB59-D4B0-1377-6A9A-A1ED550F0EE0}"/>
              </a:ext>
            </a:extLst>
          </p:cNvPr>
          <p:cNvSpPr txBox="1">
            <a:spLocks/>
          </p:cNvSpPr>
          <p:nvPr/>
        </p:nvSpPr>
        <p:spPr>
          <a:xfrm>
            <a:off x="715100" y="1371879"/>
            <a:ext cx="4309236" cy="2893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100" b="1" dirty="0">
                <a:latin typeface="+mn-lt"/>
              </a:rPr>
              <a:t>What are constant pixel values</a:t>
            </a:r>
          </a:p>
          <a:p>
            <a:pPr marL="171450" indent="-171450">
              <a:buFont typeface="Arial" panose="020B0604020202020204" pitchFamily="34" charset="0"/>
              <a:buChar char="•"/>
            </a:pPr>
            <a:r>
              <a:rPr lang="en-SG" sz="1100" dirty="0">
                <a:latin typeface="+mn-lt"/>
              </a:rPr>
              <a:t>Constant pixel values, when referred to in the context of an entire image, mean that every pixel in the image has the same value. This results in a completely uniform image without any variation in colour or intensity.</a:t>
            </a:r>
          </a:p>
          <a:p>
            <a:pPr marL="0" indent="0"/>
            <a:endParaRPr lang="en-SG" sz="1100" b="1" dirty="0">
              <a:latin typeface="+mn-lt"/>
            </a:endParaRPr>
          </a:p>
          <a:p>
            <a:pPr marL="0" indent="0"/>
            <a:r>
              <a:rPr lang="en-SG" sz="1100" b="1" dirty="0">
                <a:latin typeface="+mn-lt"/>
              </a:rPr>
              <a:t>Results</a:t>
            </a:r>
          </a:p>
          <a:p>
            <a:pPr marL="171450" indent="-171450">
              <a:buFont typeface="Arial" panose="020B0604020202020204" pitchFamily="34" charset="0"/>
              <a:buChar char="•"/>
            </a:pPr>
            <a:r>
              <a:rPr lang="en-SG" sz="1100" dirty="0">
                <a:latin typeface="+mn-lt"/>
              </a:rPr>
              <a:t>The dataset includes 10,240 images with uniform pixel values, all categorized under the '-1' class.</a:t>
            </a:r>
          </a:p>
          <a:p>
            <a:pPr marL="171450" indent="-171450">
              <a:buFont typeface="Arial" panose="020B0604020202020204" pitchFamily="34" charset="0"/>
              <a:buChar char="•"/>
            </a:pPr>
            <a:endParaRPr lang="en-SG" sz="1100" dirty="0">
              <a:latin typeface="+mn-lt"/>
            </a:endParaRPr>
          </a:p>
          <a:p>
            <a:pPr marL="171450" indent="-171450">
              <a:buFont typeface="Arial" panose="020B0604020202020204" pitchFamily="34" charset="0"/>
              <a:buChar char="•"/>
            </a:pPr>
            <a:r>
              <a:rPr lang="en-SG" sz="1100" dirty="0">
                <a:latin typeface="+mn-lt"/>
              </a:rPr>
              <a:t>Since there are 10,240 images in the '-1' class, all the images in the '-1' class are images with uniform pixel values</a:t>
            </a:r>
          </a:p>
          <a:p>
            <a:pPr marL="171450" indent="-171450">
              <a:buFont typeface="Arial" panose="020B0604020202020204" pitchFamily="34" charset="0"/>
              <a:buChar char="•"/>
            </a:pPr>
            <a:endParaRPr lang="en-SG" sz="1100" dirty="0">
              <a:latin typeface="+mn-lt"/>
            </a:endParaRPr>
          </a:p>
          <a:p>
            <a:pPr marL="171450" indent="-171450">
              <a:buFont typeface="Arial" panose="020B0604020202020204" pitchFamily="34" charset="0"/>
              <a:buChar char="•"/>
            </a:pPr>
            <a:r>
              <a:rPr lang="en-SG" sz="1100" dirty="0">
                <a:latin typeface="+mn-lt"/>
              </a:rPr>
              <a:t>We will take note of the images with uniform pixel values during the Data Cleaning process</a:t>
            </a:r>
          </a:p>
        </p:txBody>
      </p:sp>
      <p:pic>
        <p:nvPicPr>
          <p:cNvPr id="3" name="Picture 2">
            <a:extLst>
              <a:ext uri="{FF2B5EF4-FFF2-40B4-BE49-F238E27FC236}">
                <a16:creationId xmlns:a16="http://schemas.microsoft.com/office/drawing/2014/main" id="{6B5A5A34-A207-6472-C743-AE9A407D325D}"/>
              </a:ext>
            </a:extLst>
          </p:cNvPr>
          <p:cNvPicPr>
            <a:picLocks noChangeAspect="1"/>
          </p:cNvPicPr>
          <p:nvPr/>
        </p:nvPicPr>
        <p:blipFill>
          <a:blip r:embed="rId3"/>
          <a:stretch>
            <a:fillRect/>
          </a:stretch>
        </p:blipFill>
        <p:spPr>
          <a:xfrm>
            <a:off x="5389121" y="3294590"/>
            <a:ext cx="3251536" cy="352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1331BE7-8312-3C31-6274-57CBD0498A7A}"/>
              </a:ext>
            </a:extLst>
          </p:cNvPr>
          <p:cNvPicPr>
            <a:picLocks noChangeAspect="1"/>
          </p:cNvPicPr>
          <p:nvPr/>
        </p:nvPicPr>
        <p:blipFill>
          <a:blip r:embed="rId4"/>
          <a:stretch>
            <a:fillRect/>
          </a:stretch>
        </p:blipFill>
        <p:spPr>
          <a:xfrm>
            <a:off x="5389121" y="1441383"/>
            <a:ext cx="3251536" cy="1691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076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4" name="Google Shape;250;p41">
            <a:extLst>
              <a:ext uri="{FF2B5EF4-FFF2-40B4-BE49-F238E27FC236}">
                <a16:creationId xmlns:a16="http://schemas.microsoft.com/office/drawing/2014/main" id="{74B262A4-684A-691E-E796-47EF789A42BE}"/>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Unique Classes in the Dataset</a:t>
            </a:r>
          </a:p>
        </p:txBody>
      </p:sp>
      <p:sp>
        <p:nvSpPr>
          <p:cNvPr id="25" name="Google Shape;249;p41">
            <a:extLst>
              <a:ext uri="{FF2B5EF4-FFF2-40B4-BE49-F238E27FC236}">
                <a16:creationId xmlns:a16="http://schemas.microsoft.com/office/drawing/2014/main" id="{569A90CD-FF0A-4F39-2806-F2259F913A1F}"/>
              </a:ext>
            </a:extLst>
          </p:cNvPr>
          <p:cNvSpPr txBox="1">
            <a:spLocks/>
          </p:cNvSpPr>
          <p:nvPr/>
        </p:nvSpPr>
        <p:spPr>
          <a:xfrm>
            <a:off x="706298" y="1267730"/>
            <a:ext cx="3856900" cy="21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71450" indent="-171450">
              <a:buFont typeface="Arial" panose="020B0604020202020204" pitchFamily="34" charset="0"/>
              <a:buChar char="•"/>
            </a:pPr>
            <a:r>
              <a:rPr lang="en-SG" sz="1100" dirty="0">
                <a:latin typeface="+mn-lt"/>
              </a:rPr>
              <a:t>The Dataset contains images of A - Z class and there is a '-1' class.</a:t>
            </a:r>
          </a:p>
          <a:p>
            <a:pPr marL="171450" indent="-171450">
              <a:buFont typeface="Arial" panose="020B0604020202020204" pitchFamily="34" charset="0"/>
              <a:buChar char="•"/>
            </a:pPr>
            <a:r>
              <a:rPr lang="en-SG" sz="1100" dirty="0">
                <a:latin typeface="+mn-lt"/>
              </a:rPr>
              <a:t>Looks like the images are representing their labels correctly, but they are not oriented in an upright position. In addition, the '-1' class contains images of solid colours.</a:t>
            </a:r>
          </a:p>
        </p:txBody>
      </p:sp>
      <p:pic>
        <p:nvPicPr>
          <p:cNvPr id="26" name="Picture 25">
            <a:extLst>
              <a:ext uri="{FF2B5EF4-FFF2-40B4-BE49-F238E27FC236}">
                <a16:creationId xmlns:a16="http://schemas.microsoft.com/office/drawing/2014/main" id="{9F9D1CD9-7C1F-11A5-3DDD-5AE1243E0C58}"/>
              </a:ext>
            </a:extLst>
          </p:cNvPr>
          <p:cNvPicPr>
            <a:picLocks noChangeAspect="1"/>
          </p:cNvPicPr>
          <p:nvPr/>
        </p:nvPicPr>
        <p:blipFill>
          <a:blip r:embed="rId3"/>
          <a:stretch>
            <a:fillRect/>
          </a:stretch>
        </p:blipFill>
        <p:spPr>
          <a:xfrm>
            <a:off x="1244731" y="3508239"/>
            <a:ext cx="4125400" cy="492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E127E27C-CB4A-FAD0-0B53-F84BA0435FD1}"/>
              </a:ext>
            </a:extLst>
          </p:cNvPr>
          <p:cNvPicPr>
            <a:picLocks noChangeAspect="1"/>
          </p:cNvPicPr>
          <p:nvPr/>
        </p:nvPicPr>
        <p:blipFill>
          <a:blip r:embed="rId4"/>
          <a:stretch>
            <a:fillRect/>
          </a:stretch>
        </p:blipFill>
        <p:spPr>
          <a:xfrm>
            <a:off x="6177063" y="1417902"/>
            <a:ext cx="2168342" cy="2636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8BB22E9D-F9FD-C84F-4F5E-7D3B98E6D3D0}"/>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n-lt"/>
              </a:rPr>
              <a:t>Number of Images &amp; Pixel Variability in each class</a:t>
            </a:r>
          </a:p>
        </p:txBody>
      </p:sp>
      <p:pic>
        <p:nvPicPr>
          <p:cNvPr id="5" name="Picture 4">
            <a:extLst>
              <a:ext uri="{FF2B5EF4-FFF2-40B4-BE49-F238E27FC236}">
                <a16:creationId xmlns:a16="http://schemas.microsoft.com/office/drawing/2014/main" id="{11A510C6-B017-6B73-E30C-A60430D68C59}"/>
              </a:ext>
            </a:extLst>
          </p:cNvPr>
          <p:cNvPicPr>
            <a:picLocks noChangeAspect="1"/>
          </p:cNvPicPr>
          <p:nvPr/>
        </p:nvPicPr>
        <p:blipFill>
          <a:blip r:embed="rId3"/>
          <a:stretch>
            <a:fillRect/>
          </a:stretch>
        </p:blipFill>
        <p:spPr>
          <a:xfrm>
            <a:off x="5846804" y="1562128"/>
            <a:ext cx="2343672" cy="150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249;p41">
            <a:extLst>
              <a:ext uri="{FF2B5EF4-FFF2-40B4-BE49-F238E27FC236}">
                <a16:creationId xmlns:a16="http://schemas.microsoft.com/office/drawing/2014/main" id="{6EB5C7A5-DB66-A8DC-6819-9DFB23AA271C}"/>
              </a:ext>
            </a:extLst>
          </p:cNvPr>
          <p:cNvSpPr txBox="1">
            <a:spLocks/>
          </p:cNvSpPr>
          <p:nvPr/>
        </p:nvSpPr>
        <p:spPr>
          <a:xfrm>
            <a:off x="715100" y="1306750"/>
            <a:ext cx="4605930" cy="35133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50" dirty="0">
                <a:latin typeface="+mn-lt"/>
              </a:rPr>
              <a:t>Number of Images</a:t>
            </a:r>
          </a:p>
          <a:p>
            <a:pPr marL="171450" indent="-171450">
              <a:buFont typeface="Arial" panose="020B0604020202020204" pitchFamily="34" charset="0"/>
              <a:buChar char="•"/>
            </a:pPr>
            <a:r>
              <a:rPr lang="en-SG" sz="1050" dirty="0">
                <a:latin typeface="+mn-lt"/>
              </a:rPr>
              <a:t>There are approximately 10,000 images in the '-1' class, whereas the other classes each have around 3,700 images.</a:t>
            </a:r>
          </a:p>
          <a:p>
            <a:pPr marL="0" indent="0"/>
            <a:endParaRPr lang="en-SG" sz="1050" dirty="0">
              <a:latin typeface="+mn-lt"/>
            </a:endParaRPr>
          </a:p>
          <a:p>
            <a:pPr marL="0" indent="0"/>
            <a:r>
              <a:rPr lang="en-SG" sz="1050" dirty="0">
                <a:latin typeface="+mn-lt"/>
              </a:rPr>
              <a:t>Pixel Variability</a:t>
            </a:r>
          </a:p>
          <a:p>
            <a:pPr marL="171450" lvl="0" indent="-171450" algn="l" rtl="0">
              <a:spcBef>
                <a:spcPts val="0"/>
              </a:spcBef>
              <a:spcAft>
                <a:spcPts val="0"/>
              </a:spcAft>
              <a:buFont typeface="Arial" panose="020B0604020202020204" pitchFamily="34" charset="0"/>
              <a:buChar char="•"/>
            </a:pPr>
            <a:r>
              <a:rPr lang="en-SG" sz="1050" dirty="0">
                <a:latin typeface="+mn-lt"/>
              </a:rPr>
              <a:t>Variations in pixel standard deviation could reflect differences in how the features of each class are represented. For example, certain letters may have more diverse writing styles leading to higher pixel variability.</a:t>
            </a:r>
          </a:p>
          <a:p>
            <a:pPr marL="171450" lvl="0" indent="-171450" algn="l" rtl="0">
              <a:spcBef>
                <a:spcPts val="0"/>
              </a:spcBef>
              <a:spcAft>
                <a:spcPts val="0"/>
              </a:spcAft>
              <a:buFont typeface="Arial" panose="020B0604020202020204" pitchFamily="34" charset="0"/>
              <a:buChar char="•"/>
            </a:pPr>
            <a:r>
              <a:rPr lang="en-SG" sz="1050" dirty="0">
                <a:latin typeface="+mn-lt"/>
              </a:rPr>
              <a:t>Classes with significantly lower or higher pixel variability (e.g., 'Q', 'G', and '-1') might be outliers. This can indicate either unique features within those classes or potential issues with data quality or labelling.</a:t>
            </a:r>
          </a:p>
          <a:p>
            <a:pPr marL="0" lvl="0" indent="0" algn="l" rtl="0">
              <a:spcBef>
                <a:spcPts val="0"/>
              </a:spcBef>
              <a:spcAft>
                <a:spcPts val="0"/>
              </a:spcAft>
            </a:pPr>
            <a:endParaRPr lang="en-SG" sz="1050" dirty="0">
              <a:latin typeface="+mn-lt"/>
            </a:endParaRPr>
          </a:p>
          <a:p>
            <a:pPr marL="0" indent="0"/>
            <a:r>
              <a:rPr lang="en-SG" sz="1050" dirty="0">
                <a:latin typeface="+mn-lt"/>
              </a:rPr>
              <a:t>Results</a:t>
            </a:r>
          </a:p>
          <a:p>
            <a:pPr marL="171450" indent="-171450">
              <a:buFont typeface="Arial" panose="020B0604020202020204" pitchFamily="34" charset="0"/>
              <a:buChar char="•"/>
            </a:pPr>
            <a:r>
              <a:rPr lang="en-SG" sz="1050" dirty="0">
                <a:latin typeface="+mn-lt"/>
              </a:rPr>
              <a:t>The '-1' class exhibits the highest pixel variability, whereas the 'I' class shows the least variability.</a:t>
            </a:r>
          </a:p>
          <a:p>
            <a:pPr marL="0" indent="0"/>
            <a:endParaRPr lang="en-SG" sz="1050" dirty="0">
              <a:latin typeface="+mn-lt"/>
            </a:endParaRPr>
          </a:p>
          <a:p>
            <a:pPr marL="0" indent="0"/>
            <a:r>
              <a:rPr lang="en-SG" sz="1050" dirty="0">
                <a:latin typeface="+mn-lt"/>
              </a:rPr>
              <a:t>We don't need to be concerned about pixel variability because we will normalize the images during the Feature Engineering step. Normalization will ensure that the pixel values are scaled properly for training.</a:t>
            </a:r>
          </a:p>
        </p:txBody>
      </p:sp>
      <p:pic>
        <p:nvPicPr>
          <p:cNvPr id="7" name="Picture 6">
            <a:extLst>
              <a:ext uri="{FF2B5EF4-FFF2-40B4-BE49-F238E27FC236}">
                <a16:creationId xmlns:a16="http://schemas.microsoft.com/office/drawing/2014/main" id="{7A6D2348-7090-4A1B-02E9-BDFA3B162D7A}"/>
              </a:ext>
            </a:extLst>
          </p:cNvPr>
          <p:cNvPicPr>
            <a:picLocks noChangeAspect="1"/>
          </p:cNvPicPr>
          <p:nvPr/>
        </p:nvPicPr>
        <p:blipFill>
          <a:blip r:embed="rId4"/>
          <a:stretch>
            <a:fillRect/>
          </a:stretch>
        </p:blipFill>
        <p:spPr>
          <a:xfrm>
            <a:off x="5846804" y="3355710"/>
            <a:ext cx="2343672" cy="1278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832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Cleaning</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03</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72034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E5ED2DFA-DA36-2163-22BE-45479C3D8E2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Excluding Images with Constant Pixel Values</a:t>
            </a:r>
          </a:p>
        </p:txBody>
      </p:sp>
      <p:sp>
        <p:nvSpPr>
          <p:cNvPr id="3" name="Google Shape;249;p41">
            <a:extLst>
              <a:ext uri="{FF2B5EF4-FFF2-40B4-BE49-F238E27FC236}">
                <a16:creationId xmlns:a16="http://schemas.microsoft.com/office/drawing/2014/main" id="{05294BF7-7264-E7E3-E769-236A10E482AD}"/>
              </a:ext>
            </a:extLst>
          </p:cNvPr>
          <p:cNvSpPr txBox="1">
            <a:spLocks/>
          </p:cNvSpPr>
          <p:nvPr/>
        </p:nvSpPr>
        <p:spPr>
          <a:xfrm>
            <a:off x="6168924" y="1535592"/>
            <a:ext cx="2727022" cy="1168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1000" dirty="0">
                <a:latin typeface="+mn-lt"/>
              </a:rPr>
              <a:t>Steps:</a:t>
            </a:r>
          </a:p>
          <a:p>
            <a:pPr marL="171450" indent="-171450">
              <a:buFont typeface="Arial" panose="020B0604020202020204" pitchFamily="34" charset="0"/>
              <a:buChar char="•"/>
            </a:pPr>
            <a:r>
              <a:rPr lang="en-US" sz="1000" dirty="0">
                <a:latin typeface="+mn-lt"/>
              </a:rPr>
              <a:t>Dropped the constant pixel value images</a:t>
            </a:r>
          </a:p>
          <a:p>
            <a:pPr marL="171450" indent="-171450">
              <a:buFont typeface="Arial" panose="020B0604020202020204" pitchFamily="34" charset="0"/>
              <a:buChar char="•"/>
            </a:pPr>
            <a:r>
              <a:rPr lang="en-US" sz="1000" dirty="0">
                <a:latin typeface="+mn-lt"/>
              </a:rPr>
              <a:t>Total number of images </a:t>
            </a:r>
            <a:r>
              <a:rPr lang="en-SG" sz="1000" dirty="0">
                <a:latin typeface="+mn-lt"/>
              </a:rPr>
              <a:t>99,040 -&gt; 88,800</a:t>
            </a:r>
          </a:p>
          <a:p>
            <a:pPr marL="171450" indent="-171450">
              <a:buFont typeface="Arial" panose="020B0604020202020204" pitchFamily="34" charset="0"/>
              <a:buChar char="•"/>
            </a:pPr>
            <a:r>
              <a:rPr lang="en-SG" sz="1000" dirty="0">
                <a:latin typeface="+mn-lt"/>
              </a:rPr>
              <a:t>The number of images in each class is now relatively balanced with a few variability within each class.</a:t>
            </a:r>
          </a:p>
        </p:txBody>
      </p:sp>
      <p:pic>
        <p:nvPicPr>
          <p:cNvPr id="4" name="Picture 3">
            <a:extLst>
              <a:ext uri="{FF2B5EF4-FFF2-40B4-BE49-F238E27FC236}">
                <a16:creationId xmlns:a16="http://schemas.microsoft.com/office/drawing/2014/main" id="{D66C307B-DAC7-8527-6C8D-F83AE48B62C8}"/>
              </a:ext>
            </a:extLst>
          </p:cNvPr>
          <p:cNvPicPr>
            <a:picLocks noChangeAspect="1"/>
          </p:cNvPicPr>
          <p:nvPr/>
        </p:nvPicPr>
        <p:blipFill>
          <a:blip r:embed="rId3"/>
          <a:stretch>
            <a:fillRect/>
          </a:stretch>
        </p:blipFill>
        <p:spPr>
          <a:xfrm>
            <a:off x="5817349" y="3156403"/>
            <a:ext cx="2183862" cy="1452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4467437-73DF-00D8-D5B6-84A8980E5D8C}"/>
              </a:ext>
            </a:extLst>
          </p:cNvPr>
          <p:cNvPicPr>
            <a:picLocks noChangeAspect="1"/>
          </p:cNvPicPr>
          <p:nvPr/>
        </p:nvPicPr>
        <p:blipFill>
          <a:blip r:embed="rId4"/>
          <a:stretch>
            <a:fillRect/>
          </a:stretch>
        </p:blipFill>
        <p:spPr>
          <a:xfrm>
            <a:off x="2186558" y="3156403"/>
            <a:ext cx="2266547" cy="1451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1DC4545E-C7EF-BAE0-654C-4BEFDBEA346D}"/>
              </a:ext>
            </a:extLst>
          </p:cNvPr>
          <p:cNvSpPr/>
          <p:nvPr/>
        </p:nvSpPr>
        <p:spPr>
          <a:xfrm rot="16200000">
            <a:off x="5026802" y="3532764"/>
            <a:ext cx="278838" cy="6991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249;p41">
            <a:extLst>
              <a:ext uri="{FF2B5EF4-FFF2-40B4-BE49-F238E27FC236}">
                <a16:creationId xmlns:a16="http://schemas.microsoft.com/office/drawing/2014/main" id="{27C14211-78C9-98A5-B151-840EBBA292C4}"/>
              </a:ext>
            </a:extLst>
          </p:cNvPr>
          <p:cNvSpPr txBox="1">
            <a:spLocks/>
          </p:cNvSpPr>
          <p:nvPr/>
        </p:nvSpPr>
        <p:spPr>
          <a:xfrm>
            <a:off x="715001" y="1083700"/>
            <a:ext cx="4620829" cy="2037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Why do we exclude images with constant pixel values</a:t>
            </a:r>
          </a:p>
          <a:p>
            <a:pPr marL="171450" indent="-171450">
              <a:buFont typeface="Arial" panose="020B0604020202020204" pitchFamily="34" charset="0"/>
              <a:buChar char="•"/>
            </a:pPr>
            <a:r>
              <a:rPr lang="en-SG" sz="1000" dirty="0">
                <a:latin typeface="+mn-lt"/>
              </a:rPr>
              <a:t>Images with constant pixel values lack variability and do not provide any meaningful features or patterns that can be used for training models. They do not contribute to learning useful representations.</a:t>
            </a:r>
          </a:p>
          <a:p>
            <a:pPr marL="171450" indent="-171450">
              <a:buFont typeface="Arial" panose="020B0604020202020204" pitchFamily="34" charset="0"/>
              <a:buChar char="•"/>
            </a:pPr>
            <a:r>
              <a:rPr lang="en-SG" sz="1000" dirty="0">
                <a:latin typeface="+mn-lt"/>
              </a:rPr>
              <a:t>Including such images can reduce the efficiency of training processes. The model might spend unnecessary computation cycles processing these uninformative images, which can slow down the overall training process.</a:t>
            </a:r>
          </a:p>
          <a:p>
            <a:pPr marL="171450" indent="-171450">
              <a:buFont typeface="Arial" panose="020B0604020202020204" pitchFamily="34" charset="0"/>
              <a:buChar char="•"/>
            </a:pPr>
            <a:r>
              <a:rPr lang="en-SG" sz="1000" dirty="0">
                <a:latin typeface="+mn-lt"/>
              </a:rPr>
              <a:t>In datasets where variability is crucial (e.g., object detection, classification, or segmentation), constant pixel value images act as noise. They do not help in learning the distribution of the target data and can lead to suboptimal performance.</a:t>
            </a:r>
          </a:p>
        </p:txBody>
      </p:sp>
    </p:spTree>
    <p:extLst>
      <p:ext uri="{BB962C8B-B14F-4D97-AF65-F5344CB8AC3E}">
        <p14:creationId xmlns:p14="http://schemas.microsoft.com/office/powerpoint/2010/main" val="25265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Preprocessing</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04</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57126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6" name="Google Shape;250;p41">
            <a:extLst>
              <a:ext uri="{FF2B5EF4-FFF2-40B4-BE49-F238E27FC236}">
                <a16:creationId xmlns:a16="http://schemas.microsoft.com/office/drawing/2014/main" id="{2EA72CE6-3C5E-BED4-7323-A93DBF0C6707}"/>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F</a:t>
            </a:r>
            <a:r>
              <a:rPr lang="en-SG" dirty="0">
                <a:latin typeface="+mn-lt"/>
              </a:rPr>
              <a:t>lipping the images upright</a:t>
            </a:r>
          </a:p>
        </p:txBody>
      </p:sp>
      <p:sp>
        <p:nvSpPr>
          <p:cNvPr id="7" name="Google Shape;249;p41">
            <a:extLst>
              <a:ext uri="{FF2B5EF4-FFF2-40B4-BE49-F238E27FC236}">
                <a16:creationId xmlns:a16="http://schemas.microsoft.com/office/drawing/2014/main" id="{424AD131-346A-5706-131E-2E9E3382B8C3}"/>
              </a:ext>
            </a:extLst>
          </p:cNvPr>
          <p:cNvSpPr txBox="1">
            <a:spLocks/>
          </p:cNvSpPr>
          <p:nvPr/>
        </p:nvSpPr>
        <p:spPr>
          <a:xfrm>
            <a:off x="715100" y="1370665"/>
            <a:ext cx="3954277" cy="298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100" dirty="0">
                <a:latin typeface="+mn-lt"/>
              </a:rPr>
              <a:t>What we realised</a:t>
            </a:r>
          </a:p>
          <a:p>
            <a:pPr marL="171450" indent="-171450">
              <a:buFont typeface="Arial" panose="020B0604020202020204" pitchFamily="34" charset="0"/>
              <a:buChar char="•"/>
            </a:pPr>
            <a:r>
              <a:rPr lang="en-SG" sz="1100" dirty="0">
                <a:latin typeface="+mn-lt"/>
              </a:rPr>
              <a:t>We have realised that the images are flipped vertically and are rotated 90 degree anti clockwise</a:t>
            </a:r>
          </a:p>
          <a:p>
            <a:pPr marL="0" indent="0"/>
            <a:endParaRPr lang="en-SG" sz="1100" dirty="0">
              <a:latin typeface="+mn-lt"/>
            </a:endParaRPr>
          </a:p>
          <a:p>
            <a:pPr marL="0" indent="0"/>
            <a:r>
              <a:rPr lang="en-SG" sz="1100" dirty="0">
                <a:latin typeface="+mn-lt"/>
              </a:rPr>
              <a:t>Why do we have to flip the images upright</a:t>
            </a:r>
          </a:p>
          <a:p>
            <a:pPr marL="171450" indent="-171450">
              <a:buFont typeface="Arial" panose="020B0604020202020204" pitchFamily="34" charset="0"/>
              <a:buChar char="•"/>
            </a:pPr>
            <a:r>
              <a:rPr lang="en-SG" sz="1100" dirty="0">
                <a:latin typeface="+mn-lt"/>
              </a:rPr>
              <a:t>GANs generate images based on learned patterns from the training data. If the images are flipped or rotated, the model will learn incorrect associations, leading to unrealistic outputs (Images generated will not be upright too).</a:t>
            </a:r>
          </a:p>
          <a:p>
            <a:pPr marL="0" indent="0"/>
            <a:endParaRPr lang="en-SG" sz="1100" dirty="0">
              <a:latin typeface="+mn-lt"/>
            </a:endParaRPr>
          </a:p>
          <a:p>
            <a:pPr marL="0" indent="0"/>
            <a:r>
              <a:rPr lang="en-SG" sz="1100" dirty="0">
                <a:latin typeface="+mn-lt"/>
              </a:rPr>
              <a:t>What will we do to flip the images upright</a:t>
            </a:r>
          </a:p>
          <a:p>
            <a:pPr marL="171450" indent="-171450">
              <a:buFont typeface="Arial" panose="020B0604020202020204" pitchFamily="34" charset="0"/>
              <a:buChar char="•"/>
            </a:pPr>
            <a:r>
              <a:rPr lang="en-SG" sz="1100" dirty="0">
                <a:latin typeface="+mn-lt"/>
              </a:rPr>
              <a:t>We will first flip the images vertically and next rotate the images 90 degrees clockwise</a:t>
            </a:r>
          </a:p>
        </p:txBody>
      </p:sp>
      <p:pic>
        <p:nvPicPr>
          <p:cNvPr id="8" name="Picture 7">
            <a:extLst>
              <a:ext uri="{FF2B5EF4-FFF2-40B4-BE49-F238E27FC236}">
                <a16:creationId xmlns:a16="http://schemas.microsoft.com/office/drawing/2014/main" id="{264D800F-D9A2-6AB8-83CE-829C74A07214}"/>
              </a:ext>
            </a:extLst>
          </p:cNvPr>
          <p:cNvPicPr>
            <a:picLocks noChangeAspect="1"/>
          </p:cNvPicPr>
          <p:nvPr/>
        </p:nvPicPr>
        <p:blipFill>
          <a:blip r:embed="rId3"/>
          <a:stretch>
            <a:fillRect/>
          </a:stretch>
        </p:blipFill>
        <p:spPr>
          <a:xfrm>
            <a:off x="4965972" y="1765116"/>
            <a:ext cx="1502171"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18ADF14-484E-16C8-E797-C44BB6093386}"/>
              </a:ext>
            </a:extLst>
          </p:cNvPr>
          <p:cNvPicPr>
            <a:picLocks noChangeAspect="1"/>
          </p:cNvPicPr>
          <p:nvPr/>
        </p:nvPicPr>
        <p:blipFill>
          <a:blip r:embed="rId4"/>
          <a:stretch>
            <a:fillRect/>
          </a:stretch>
        </p:blipFill>
        <p:spPr>
          <a:xfrm>
            <a:off x="7343191" y="1765116"/>
            <a:ext cx="1516866"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Down 9">
            <a:extLst>
              <a:ext uri="{FF2B5EF4-FFF2-40B4-BE49-F238E27FC236}">
                <a16:creationId xmlns:a16="http://schemas.microsoft.com/office/drawing/2014/main" id="{EEEBA684-C9FC-100E-689D-E351DC4280A7}"/>
              </a:ext>
            </a:extLst>
          </p:cNvPr>
          <p:cNvSpPr/>
          <p:nvPr/>
        </p:nvSpPr>
        <p:spPr>
          <a:xfrm rot="16200000">
            <a:off x="6783448" y="2399601"/>
            <a:ext cx="278838" cy="5577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690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01</a:t>
            </a:r>
            <a:endParaRPr lang="en-SG">
              <a:latin typeface="+mn-lt"/>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Table of contents</a:t>
            </a: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02</a:t>
            </a:r>
            <a:endParaRPr lang="en-SG">
              <a:latin typeface="+mn-lt"/>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Exploratory Data Analysis</a:t>
            </a: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03</a:t>
            </a:r>
            <a:endParaRPr lang="en-SG">
              <a:latin typeface="+mn-lt"/>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Cleaning</a:t>
            </a: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04</a:t>
            </a:r>
            <a:endParaRPr lang="en-SG">
              <a:latin typeface="+mn-lt"/>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Preprocessing</a:t>
            </a: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05</a:t>
            </a:r>
            <a:endParaRPr lang="en-SG">
              <a:latin typeface="+mn-lt"/>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Evaluation Metrics</a:t>
            </a: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06</a:t>
            </a:r>
            <a:endParaRPr lang="en-SG">
              <a:latin typeface="+mn-lt"/>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Modelling</a:t>
            </a: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07</a:t>
            </a:r>
            <a:endParaRPr lang="en-SG">
              <a:latin typeface="+mn-lt"/>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n-lt"/>
              </a:rPr>
              <a:t>F</a:t>
            </a:r>
            <a:r>
              <a:rPr lang="en-SG" err="1">
                <a:latin typeface="+mn-lt"/>
              </a:rPr>
              <a:t>inal</a:t>
            </a:r>
            <a:r>
              <a:rPr lang="en-SG">
                <a:latin typeface="+mn-lt"/>
              </a:rPr>
              <a:t> Model</a:t>
            </a:r>
          </a:p>
        </p:txBody>
      </p:sp>
      <p:sp>
        <p:nvSpPr>
          <p:cNvPr id="221" name="Google Shape;221;p37"/>
          <p:cNvSpPr txBox="1">
            <a:spLocks noGrp="1"/>
          </p:cNvSpPr>
          <p:nvPr>
            <p:ph type="title" idx="18"/>
          </p:nvPr>
        </p:nvSpPr>
        <p:spPr>
          <a:xfrm>
            <a:off x="4927449" y="35759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08</a:t>
            </a:r>
            <a:endParaRPr lang="en-SG">
              <a:latin typeface="+mn-lt"/>
            </a:endParaRPr>
          </a:p>
        </p:txBody>
      </p:sp>
      <p:sp>
        <p:nvSpPr>
          <p:cNvPr id="222" name="Google Shape;222;p37"/>
          <p:cNvSpPr txBox="1">
            <a:spLocks noGrp="1"/>
          </p:cNvSpPr>
          <p:nvPr>
            <p:ph type="subTitle" idx="19"/>
          </p:nvPr>
        </p:nvSpPr>
        <p:spPr>
          <a:xfrm>
            <a:off x="5465950" y="3575916"/>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764B0F99-1D0F-2CE9-4865-26FDC1D94640}"/>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Normalizing the Images </a:t>
            </a:r>
          </a:p>
        </p:txBody>
      </p:sp>
      <p:sp>
        <p:nvSpPr>
          <p:cNvPr id="3" name="Google Shape;249;p41">
            <a:extLst>
              <a:ext uri="{FF2B5EF4-FFF2-40B4-BE49-F238E27FC236}">
                <a16:creationId xmlns:a16="http://schemas.microsoft.com/office/drawing/2014/main" id="{4F145413-DACB-F907-9907-B170DE124DA4}"/>
              </a:ext>
            </a:extLst>
          </p:cNvPr>
          <p:cNvSpPr txBox="1">
            <a:spLocks/>
          </p:cNvSpPr>
          <p:nvPr/>
        </p:nvSpPr>
        <p:spPr>
          <a:xfrm>
            <a:off x="715100" y="1481849"/>
            <a:ext cx="4421104" cy="2438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What is Normalizing the Images</a:t>
            </a:r>
          </a:p>
          <a:p>
            <a:pPr marL="171450" indent="-171450">
              <a:buFont typeface="Arial" panose="020B0604020202020204" pitchFamily="34" charset="0"/>
              <a:buChar char="•"/>
            </a:pPr>
            <a:r>
              <a:rPr lang="en-SG" sz="1000" dirty="0">
                <a:latin typeface="+mn-lt"/>
              </a:rPr>
              <a:t>Normalizing images refers to the process of adjusting the pixel values of the images to a common scale such as [0, 1] or [-1, 1].</a:t>
            </a:r>
          </a:p>
          <a:p>
            <a:pPr marL="0" indent="0"/>
            <a:endParaRPr lang="en-SG" sz="1000" dirty="0">
              <a:latin typeface="+mn-lt"/>
            </a:endParaRPr>
          </a:p>
          <a:p>
            <a:pPr marL="0" indent="0"/>
            <a:r>
              <a:rPr lang="en-SG" sz="1000" dirty="0">
                <a:latin typeface="+mn-lt"/>
              </a:rPr>
              <a:t>Why did we normalize the images</a:t>
            </a:r>
          </a:p>
          <a:p>
            <a:pPr marL="171450" indent="-171450">
              <a:buFont typeface="Arial" panose="020B0604020202020204" pitchFamily="34" charset="0"/>
              <a:buChar char="•"/>
            </a:pPr>
            <a:r>
              <a:rPr lang="en-SG" sz="1000" dirty="0">
                <a:latin typeface="+mn-lt"/>
              </a:rPr>
              <a:t>Normalization helps standardize the pixel values, allowing the GAN to learn patterns more effectively.</a:t>
            </a:r>
          </a:p>
          <a:p>
            <a:pPr marL="171450" indent="-171450">
              <a:buFont typeface="Arial" panose="020B0604020202020204" pitchFamily="34" charset="0"/>
              <a:buChar char="•"/>
            </a:pPr>
            <a:r>
              <a:rPr lang="en-SG" sz="1000" dirty="0">
                <a:latin typeface="+mn-lt"/>
              </a:rPr>
              <a:t>Normalized inputs can lead to more stable training, reducing issues like vanishing or exploding gradients.</a:t>
            </a:r>
          </a:p>
          <a:p>
            <a:pPr marL="171450" indent="-171450">
              <a:buFont typeface="Arial" panose="020B0604020202020204" pitchFamily="34" charset="0"/>
              <a:buChar char="•"/>
            </a:pPr>
            <a:r>
              <a:rPr lang="en-SG" sz="1000" dirty="0">
                <a:latin typeface="+mn-lt"/>
              </a:rPr>
              <a:t>Normalization prevents the model from being overly influenced by the absolute values of pixel intensities, helping it focus on the relative features of the images.</a:t>
            </a:r>
          </a:p>
          <a:p>
            <a:pPr marL="0" indent="0"/>
            <a:endParaRPr lang="en-SG" sz="1000" dirty="0">
              <a:latin typeface="+mn-lt"/>
            </a:endParaRPr>
          </a:p>
          <a:p>
            <a:pPr marL="0" indent="0"/>
            <a:r>
              <a:rPr lang="en-SG" sz="1000" dirty="0">
                <a:latin typeface="+mn-lt"/>
              </a:rPr>
              <a:t>What we did</a:t>
            </a:r>
          </a:p>
          <a:p>
            <a:pPr marL="171450" indent="-171450">
              <a:buFont typeface="Arial" panose="020B0604020202020204" pitchFamily="34" charset="0"/>
              <a:buChar char="•"/>
            </a:pPr>
            <a:r>
              <a:rPr lang="en-SG" sz="1000" dirty="0">
                <a:latin typeface="+mn-lt"/>
              </a:rPr>
              <a:t>We have normalized the images to a [0, 1] scale</a:t>
            </a:r>
          </a:p>
        </p:txBody>
      </p:sp>
      <p:pic>
        <p:nvPicPr>
          <p:cNvPr id="4" name="Picture 3">
            <a:extLst>
              <a:ext uri="{FF2B5EF4-FFF2-40B4-BE49-F238E27FC236}">
                <a16:creationId xmlns:a16="http://schemas.microsoft.com/office/drawing/2014/main" id="{7C3B376C-FB2D-C2CA-73B1-362E8AD31076}"/>
              </a:ext>
            </a:extLst>
          </p:cNvPr>
          <p:cNvPicPr>
            <a:picLocks noChangeAspect="1"/>
          </p:cNvPicPr>
          <p:nvPr/>
        </p:nvPicPr>
        <p:blipFill>
          <a:blip r:embed="rId3"/>
          <a:stretch>
            <a:fillRect/>
          </a:stretch>
        </p:blipFill>
        <p:spPr>
          <a:xfrm>
            <a:off x="5760359" y="2994000"/>
            <a:ext cx="2668541" cy="1466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039230B-6AD7-8993-0492-950DCE6ABD27}"/>
              </a:ext>
            </a:extLst>
          </p:cNvPr>
          <p:cNvPicPr>
            <a:picLocks noChangeAspect="1"/>
          </p:cNvPicPr>
          <p:nvPr/>
        </p:nvPicPr>
        <p:blipFill>
          <a:blip r:embed="rId4"/>
          <a:stretch>
            <a:fillRect/>
          </a:stretch>
        </p:blipFill>
        <p:spPr>
          <a:xfrm>
            <a:off x="6126726" y="1262865"/>
            <a:ext cx="1935806" cy="1521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658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Augmentation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259305"/>
            <a:ext cx="580243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What is data augmentation</a:t>
            </a:r>
          </a:p>
          <a:p>
            <a:pPr marL="171450" indent="-171450">
              <a:buFont typeface="Arial" panose="020B0604020202020204" pitchFamily="34" charset="0"/>
              <a:buChar char="•"/>
            </a:pPr>
            <a:r>
              <a:rPr lang="en-SG" sz="1000" dirty="0">
                <a:latin typeface="+mn-lt"/>
              </a:rPr>
              <a:t>Data augmentation is a technique used to artificially increase the size of a training dataset by applying various transformations to the existing data samples. These transformations include rotations, translations, flips, changes in brightness and contrast, cropping, and more. This diversify the training data and expose the model to a wider range of variations.</a:t>
            </a:r>
          </a:p>
          <a:p>
            <a:pPr marL="0" indent="0"/>
            <a:endParaRPr lang="en-SG" sz="1000" dirty="0">
              <a:latin typeface="+mn-lt"/>
            </a:endParaRPr>
          </a:p>
          <a:p>
            <a:pPr marL="0" indent="0"/>
            <a:r>
              <a:rPr lang="en-SG" sz="1000" dirty="0">
                <a:latin typeface="+mn-lt"/>
              </a:rPr>
              <a:t>Why did we augment the dataset</a:t>
            </a:r>
          </a:p>
          <a:p>
            <a:pPr marL="0" indent="0"/>
            <a:endParaRPr lang="en-SG" sz="1000" dirty="0">
              <a:latin typeface="+mn-lt"/>
            </a:endParaRPr>
          </a:p>
          <a:p>
            <a:pPr marL="171450" indent="-171450">
              <a:buFont typeface="Arial" panose="020B0604020202020204" pitchFamily="34" charset="0"/>
              <a:buChar char="•"/>
            </a:pPr>
            <a:r>
              <a:rPr lang="en-SG" sz="1000" dirty="0">
                <a:latin typeface="+mn-lt"/>
              </a:rPr>
              <a:t>Data augmentation introduces variations in the training images, allowing the GAN to learn more robust features and reducing the risk of overfitting. Additionally, augmented images make the GAN more resilient to variations in input, such as changes in orientation and scale. By exposing the GAN to various transformations, it can learn to generate more diverse and realistic images, ultimately improving the quality of its outputs.</a:t>
            </a:r>
          </a:p>
          <a:p>
            <a:pPr marL="0" indent="0"/>
            <a:endParaRPr lang="en-SG" sz="1000" dirty="0">
              <a:latin typeface="+mn-lt"/>
            </a:endParaRPr>
          </a:p>
          <a:p>
            <a:pPr marL="0" indent="0"/>
            <a:r>
              <a:rPr lang="en-SG" sz="1000" dirty="0">
                <a:latin typeface="+mn-lt"/>
              </a:rPr>
              <a:t>Steps taken to augment the data</a:t>
            </a:r>
          </a:p>
          <a:p>
            <a:pPr marL="228600" indent="-228600">
              <a:buFont typeface="+mj-lt"/>
              <a:buAutoNum type="arabicPeriod"/>
            </a:pPr>
            <a:r>
              <a:rPr lang="en-SG" sz="1000" dirty="0">
                <a:latin typeface="+mn-lt"/>
              </a:rPr>
              <a:t>Resample the train dataset and put the resampled images into a Data Frame</a:t>
            </a:r>
          </a:p>
          <a:p>
            <a:pPr marL="228600" indent="-228600">
              <a:buFont typeface="+mj-lt"/>
              <a:buAutoNum type="arabicPeriod"/>
            </a:pPr>
            <a:r>
              <a:rPr lang="en-SG" sz="1000" dirty="0">
                <a:latin typeface="+mn-lt"/>
              </a:rPr>
              <a:t>Define an Image Data Generator to Augment the data</a:t>
            </a:r>
          </a:p>
          <a:p>
            <a:pPr marL="228600" indent="-228600">
              <a:buFont typeface="+mj-lt"/>
              <a:buAutoNum type="arabicPeriod"/>
            </a:pPr>
            <a:r>
              <a:rPr lang="en-SG" sz="1000" dirty="0">
                <a:latin typeface="+mn-lt"/>
              </a:rPr>
              <a:t>Augment the data</a:t>
            </a:r>
          </a:p>
          <a:p>
            <a:pPr marL="228600" indent="-228600">
              <a:buFont typeface="+mj-lt"/>
              <a:buAutoNum type="arabicPeriod"/>
            </a:pPr>
            <a:r>
              <a:rPr lang="en-SG" sz="1000" dirty="0">
                <a:latin typeface="+mn-lt"/>
              </a:rPr>
              <a:t>Combine the augmented data with the original train dataset</a:t>
            </a:r>
          </a:p>
        </p:txBody>
      </p:sp>
      <p:pic>
        <p:nvPicPr>
          <p:cNvPr id="3" name="Picture 2">
            <a:extLst>
              <a:ext uri="{FF2B5EF4-FFF2-40B4-BE49-F238E27FC236}">
                <a16:creationId xmlns:a16="http://schemas.microsoft.com/office/drawing/2014/main" id="{C5731A0F-14A7-E517-FBEB-717E5B20A675}"/>
              </a:ext>
            </a:extLst>
          </p:cNvPr>
          <p:cNvPicPr>
            <a:picLocks noChangeAspect="1"/>
          </p:cNvPicPr>
          <p:nvPr/>
        </p:nvPicPr>
        <p:blipFill>
          <a:blip r:embed="rId3"/>
          <a:stretch>
            <a:fillRect/>
          </a:stretch>
        </p:blipFill>
        <p:spPr>
          <a:xfrm>
            <a:off x="6794769" y="1832122"/>
            <a:ext cx="1899447" cy="1236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249;p41">
            <a:extLst>
              <a:ext uri="{FF2B5EF4-FFF2-40B4-BE49-F238E27FC236}">
                <a16:creationId xmlns:a16="http://schemas.microsoft.com/office/drawing/2014/main" id="{A498FAE7-292B-6B8A-5265-FED7FB3DEABD}"/>
              </a:ext>
            </a:extLst>
          </p:cNvPr>
          <p:cNvSpPr txBox="1">
            <a:spLocks/>
          </p:cNvSpPr>
          <p:nvPr/>
        </p:nvSpPr>
        <p:spPr>
          <a:xfrm>
            <a:off x="6843986" y="3104778"/>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Andrew Ng, 2019</a:t>
            </a:r>
            <a:endParaRPr lang="en-SG" sz="600" dirty="0">
              <a:latin typeface="+mn-lt"/>
            </a:endParaRPr>
          </a:p>
        </p:txBody>
      </p:sp>
    </p:spTree>
    <p:extLst>
      <p:ext uri="{BB962C8B-B14F-4D97-AF65-F5344CB8AC3E}">
        <p14:creationId xmlns:p14="http://schemas.microsoft.com/office/powerpoint/2010/main" val="1732169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Augmentation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273896"/>
            <a:ext cx="4605930"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dirty="0">
                <a:latin typeface="+mn-lt"/>
              </a:rPr>
              <a:t>Target</a:t>
            </a:r>
          </a:p>
          <a:p>
            <a:pPr marL="171450" indent="-171450">
              <a:buFont typeface="Arial" panose="020B0604020202020204" pitchFamily="34" charset="0"/>
              <a:buChar char="•"/>
            </a:pPr>
            <a:r>
              <a:rPr lang="en-SG" dirty="0">
                <a:latin typeface="+mn-lt"/>
              </a:rPr>
              <a:t>To handle class imbalance in </a:t>
            </a:r>
            <a:r>
              <a:rPr lang="en-SG" dirty="0" err="1">
                <a:latin typeface="+mn-lt"/>
              </a:rPr>
              <a:t>normalized_df</a:t>
            </a:r>
            <a:r>
              <a:rPr lang="en-SG" dirty="0">
                <a:latin typeface="+mn-lt"/>
              </a:rPr>
              <a:t> we augment the dataset to achieve a target number of images per class (target_per_class = 3500).</a:t>
            </a:r>
          </a:p>
          <a:p>
            <a:pPr marL="0" indent="0"/>
            <a:endParaRPr lang="en-SG" dirty="0">
              <a:latin typeface="+mn-lt"/>
            </a:endParaRPr>
          </a:p>
        </p:txBody>
      </p:sp>
      <p:pic>
        <p:nvPicPr>
          <p:cNvPr id="11" name="Picture 10">
            <a:extLst>
              <a:ext uri="{FF2B5EF4-FFF2-40B4-BE49-F238E27FC236}">
                <a16:creationId xmlns:a16="http://schemas.microsoft.com/office/drawing/2014/main" id="{85ED76C2-54E6-3242-7B98-C2BEBBB35DC9}"/>
              </a:ext>
            </a:extLst>
          </p:cNvPr>
          <p:cNvPicPr>
            <a:picLocks noChangeAspect="1"/>
          </p:cNvPicPr>
          <p:nvPr/>
        </p:nvPicPr>
        <p:blipFill>
          <a:blip r:embed="rId3"/>
          <a:stretch>
            <a:fillRect/>
          </a:stretch>
        </p:blipFill>
        <p:spPr>
          <a:xfrm>
            <a:off x="5974627" y="931868"/>
            <a:ext cx="2347385" cy="1486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A505479E-A82C-25B7-C614-8CDC60B10948}"/>
              </a:ext>
            </a:extLst>
          </p:cNvPr>
          <p:cNvPicPr>
            <a:picLocks noChangeAspect="1"/>
          </p:cNvPicPr>
          <p:nvPr/>
        </p:nvPicPr>
        <p:blipFill>
          <a:blip r:embed="rId4"/>
          <a:stretch>
            <a:fillRect/>
          </a:stretch>
        </p:blipFill>
        <p:spPr>
          <a:xfrm>
            <a:off x="5974627" y="3091409"/>
            <a:ext cx="2347385" cy="1479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Arrow: Down 13">
            <a:extLst>
              <a:ext uri="{FF2B5EF4-FFF2-40B4-BE49-F238E27FC236}">
                <a16:creationId xmlns:a16="http://schemas.microsoft.com/office/drawing/2014/main" id="{CAD83A24-4FB4-7866-2BE2-828FC822C814}"/>
              </a:ext>
            </a:extLst>
          </p:cNvPr>
          <p:cNvSpPr/>
          <p:nvPr/>
        </p:nvSpPr>
        <p:spPr>
          <a:xfrm>
            <a:off x="7009112" y="2555126"/>
            <a:ext cx="278413" cy="3994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DC3B3285-5C64-5A97-CBB4-AB4908282412}"/>
              </a:ext>
            </a:extLst>
          </p:cNvPr>
          <p:cNvPicPr>
            <a:picLocks noChangeAspect="1"/>
          </p:cNvPicPr>
          <p:nvPr/>
        </p:nvPicPr>
        <p:blipFill>
          <a:blip r:embed="rId5"/>
          <a:stretch>
            <a:fillRect/>
          </a:stretch>
        </p:blipFill>
        <p:spPr>
          <a:xfrm>
            <a:off x="1238269" y="2823859"/>
            <a:ext cx="1487459" cy="1844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55F94CF-8577-B67D-905F-D90E0888B8BF}"/>
              </a:ext>
            </a:extLst>
          </p:cNvPr>
          <p:cNvPicPr>
            <a:picLocks noChangeAspect="1"/>
          </p:cNvPicPr>
          <p:nvPr/>
        </p:nvPicPr>
        <p:blipFill>
          <a:blip r:embed="rId6"/>
          <a:stretch>
            <a:fillRect/>
          </a:stretch>
        </p:blipFill>
        <p:spPr>
          <a:xfrm>
            <a:off x="3243339" y="2823859"/>
            <a:ext cx="1424287" cy="1848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249;p41">
            <a:extLst>
              <a:ext uri="{FF2B5EF4-FFF2-40B4-BE49-F238E27FC236}">
                <a16:creationId xmlns:a16="http://schemas.microsoft.com/office/drawing/2014/main" id="{25CE1BC9-946B-6508-E535-CA7C7BD95B9C}"/>
              </a:ext>
            </a:extLst>
          </p:cNvPr>
          <p:cNvSpPr txBox="1">
            <a:spLocks/>
          </p:cNvSpPr>
          <p:nvPr/>
        </p:nvSpPr>
        <p:spPr>
          <a:xfrm>
            <a:off x="3054976" y="2555126"/>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Number of images needed for each class</a:t>
            </a:r>
            <a:endParaRPr lang="en-SG" sz="600" dirty="0">
              <a:latin typeface="+mn-lt"/>
            </a:endParaRPr>
          </a:p>
        </p:txBody>
      </p:sp>
      <p:sp>
        <p:nvSpPr>
          <p:cNvPr id="9" name="Google Shape;249;p41">
            <a:extLst>
              <a:ext uri="{FF2B5EF4-FFF2-40B4-BE49-F238E27FC236}">
                <a16:creationId xmlns:a16="http://schemas.microsoft.com/office/drawing/2014/main" id="{9CF9A05A-F009-EF0C-EA48-68C22548BAFA}"/>
              </a:ext>
            </a:extLst>
          </p:cNvPr>
          <p:cNvSpPr txBox="1">
            <a:spLocks/>
          </p:cNvSpPr>
          <p:nvPr/>
        </p:nvSpPr>
        <p:spPr>
          <a:xfrm>
            <a:off x="1081492" y="2555126"/>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Number of images in each class</a:t>
            </a:r>
            <a:endParaRPr lang="en-SG" sz="600" dirty="0">
              <a:latin typeface="+mn-lt"/>
            </a:endParaRPr>
          </a:p>
        </p:txBody>
      </p:sp>
    </p:spTree>
    <p:extLst>
      <p:ext uri="{BB962C8B-B14F-4D97-AF65-F5344CB8AC3E}">
        <p14:creationId xmlns:p14="http://schemas.microsoft.com/office/powerpoint/2010/main" val="418904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Evaluation Metrics</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05</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1628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Loss (Generator Loss and Discriminator Loss) </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099" y="1273895"/>
            <a:ext cx="4810211"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Generator Loss</a:t>
            </a:r>
          </a:p>
          <a:p>
            <a:pPr marL="171450" indent="-171450">
              <a:buFont typeface="Arial" panose="020B0604020202020204" pitchFamily="34" charset="0"/>
              <a:buChar char="•"/>
            </a:pPr>
            <a:r>
              <a:rPr lang="en-SG" sz="1000" dirty="0">
                <a:latin typeface="+mn-lt"/>
              </a:rPr>
              <a:t>The generator loss measures how well the generator is performing in producing realistic images that can fool the discriminator. It is calculated based on the discriminator's feedback for the images generated by the generator. The goal of the generator is to minimize this loss, which means it aims to improve its ability to create images that the discriminator classifies as real.</a:t>
            </a:r>
          </a:p>
          <a:p>
            <a:pPr marL="0" indent="0"/>
            <a:endParaRPr lang="en-SG" sz="1000" dirty="0">
              <a:latin typeface="+mn-lt"/>
            </a:endParaRPr>
          </a:p>
          <a:p>
            <a:pPr marL="0" indent="0"/>
            <a:r>
              <a:rPr lang="en-SG" sz="1000" dirty="0">
                <a:latin typeface="+mn-lt"/>
              </a:rPr>
              <a:t>Discriminator Loss</a:t>
            </a:r>
          </a:p>
          <a:p>
            <a:pPr marL="171450" indent="-171450">
              <a:buFont typeface="Arial" panose="020B0604020202020204" pitchFamily="34" charset="0"/>
              <a:buChar char="•"/>
            </a:pPr>
            <a:r>
              <a:rPr lang="en-SG" sz="1000" dirty="0">
                <a:latin typeface="+mn-lt"/>
              </a:rPr>
              <a:t>The discriminator loss evaluates how effectively the discriminator can distinguish between real and generated images. It is calculated by measuring the discriminator's accuracy in classifying real images from the training dataset as real (label 1) and the generated images as fake (label 0). The discriminator aims to minimize this loss, enhancing its ability to accurately differentiate between real and generated images.</a:t>
            </a:r>
          </a:p>
          <a:p>
            <a:pPr marL="0" indent="0"/>
            <a:endParaRPr lang="en-SG" sz="1000" dirty="0">
              <a:latin typeface="+mn-lt"/>
            </a:endParaRPr>
          </a:p>
          <a:p>
            <a:pPr marL="0" indent="0"/>
            <a:r>
              <a:rPr lang="en-SG" sz="1000" dirty="0">
                <a:latin typeface="+mn-lt"/>
              </a:rPr>
              <a:t>Optimal Values</a:t>
            </a:r>
          </a:p>
          <a:p>
            <a:pPr marL="171450" indent="-171450">
              <a:buFont typeface="Arial" panose="020B0604020202020204" pitchFamily="34" charset="0"/>
              <a:buChar char="•"/>
            </a:pPr>
            <a:r>
              <a:rPr lang="en-SG" sz="1000" dirty="0">
                <a:latin typeface="+mn-lt"/>
              </a:rPr>
              <a:t>For optimal performance, both losses should be balanced. If the generator loss is significantly lower than the discriminator loss, it suggests that the generator is dominating the training, while if the discriminator loss is very low, it may indicate that the generator is struggling to produce convincing images.</a:t>
            </a:r>
          </a:p>
        </p:txBody>
      </p:sp>
      <p:pic>
        <p:nvPicPr>
          <p:cNvPr id="7" name="Picture 6">
            <a:extLst>
              <a:ext uri="{FF2B5EF4-FFF2-40B4-BE49-F238E27FC236}">
                <a16:creationId xmlns:a16="http://schemas.microsoft.com/office/drawing/2014/main" id="{6DC31C53-4070-2C7F-80A7-250E33C59514}"/>
              </a:ext>
            </a:extLst>
          </p:cNvPr>
          <p:cNvPicPr>
            <a:picLocks noChangeAspect="1"/>
          </p:cNvPicPr>
          <p:nvPr/>
        </p:nvPicPr>
        <p:blipFill>
          <a:blip r:embed="rId3"/>
          <a:stretch>
            <a:fillRect/>
          </a:stretch>
        </p:blipFill>
        <p:spPr>
          <a:xfrm>
            <a:off x="5831733" y="1857554"/>
            <a:ext cx="2870397" cy="1012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402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Accuracy (Discriminator Accuracy)</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100" y="1356580"/>
            <a:ext cx="4810211"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What discriminator accuracy measures</a:t>
            </a:r>
          </a:p>
          <a:p>
            <a:pPr marL="171450" indent="-171450">
              <a:buFont typeface="Arial" panose="020B0604020202020204" pitchFamily="34" charset="0"/>
              <a:buChar char="•"/>
            </a:pPr>
            <a:r>
              <a:rPr lang="en-SG" sz="1000" dirty="0">
                <a:latin typeface="+mn-lt"/>
              </a:rPr>
              <a:t>Discriminator accuracy reflects the model's ability to correctly identify real images as real (label 1) and generated images as fake (label 0).</a:t>
            </a:r>
          </a:p>
          <a:p>
            <a:pPr marL="0" indent="0"/>
            <a:endParaRPr lang="en-SG" sz="1000" dirty="0">
              <a:latin typeface="+mn-lt"/>
            </a:endParaRPr>
          </a:p>
          <a:p>
            <a:pPr marL="0" indent="0"/>
            <a:r>
              <a:rPr lang="en-SG" sz="1000" dirty="0">
                <a:latin typeface="+mn-lt"/>
              </a:rPr>
              <a:t>Balance in Training</a:t>
            </a:r>
          </a:p>
          <a:p>
            <a:pPr marL="171450" indent="-171450">
              <a:buFont typeface="Arial" panose="020B0604020202020204" pitchFamily="34" charset="0"/>
              <a:buChar char="•"/>
            </a:pPr>
            <a:r>
              <a:rPr lang="en-SG" sz="1000" dirty="0">
                <a:latin typeface="+mn-lt"/>
              </a:rPr>
              <a:t>Ideally, the discriminator's accuracy should fluctuate during training. This fluctuation indicates that the generator is effectively challenging the discriminator, contributing to a balanced training process where both components of the GAN improve.</a:t>
            </a:r>
          </a:p>
        </p:txBody>
      </p:sp>
      <p:pic>
        <p:nvPicPr>
          <p:cNvPr id="5" name="Picture 4">
            <a:extLst>
              <a:ext uri="{FF2B5EF4-FFF2-40B4-BE49-F238E27FC236}">
                <a16:creationId xmlns:a16="http://schemas.microsoft.com/office/drawing/2014/main" id="{DF362427-8FFE-0BA3-1B98-04B9779A8665}"/>
              </a:ext>
            </a:extLst>
          </p:cNvPr>
          <p:cNvPicPr>
            <a:picLocks noChangeAspect="1"/>
          </p:cNvPicPr>
          <p:nvPr/>
        </p:nvPicPr>
        <p:blipFill>
          <a:blip r:embed="rId3"/>
          <a:stretch>
            <a:fillRect/>
          </a:stretch>
        </p:blipFill>
        <p:spPr>
          <a:xfrm>
            <a:off x="5631933" y="1667341"/>
            <a:ext cx="3176463" cy="904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34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Wasserstein Distances</a:t>
            </a:r>
            <a:endParaRPr lang="en-SG" dirty="0">
              <a:latin typeface="+mn-lt"/>
            </a:endParaRP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099" y="1273895"/>
            <a:ext cx="4810211"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dirty="0">
                <a:latin typeface="+mn-lt"/>
              </a:rPr>
              <a:t>What is Wasserstein Distances</a:t>
            </a:r>
          </a:p>
          <a:p>
            <a:pPr marL="171450" indent="-171450">
              <a:buFont typeface="Arial" panose="020B0604020202020204" pitchFamily="34" charset="0"/>
              <a:buChar char="•"/>
            </a:pPr>
            <a:r>
              <a:rPr lang="en-SG" sz="1000" dirty="0">
                <a:latin typeface="+mn-lt"/>
              </a:rPr>
              <a:t>Wasserstein distance, also known as Earth Mover's Distance (EMD), is a measure of the distance between two probability distributions. It quantifies how much "work" is needed to transform one distribution into another, considering the distribution's underlying geometry.</a:t>
            </a:r>
          </a:p>
          <a:p>
            <a:pPr marL="0" indent="0"/>
            <a:endParaRPr lang="en-SG" sz="1000" dirty="0">
              <a:latin typeface="+mn-lt"/>
            </a:endParaRPr>
          </a:p>
          <a:p>
            <a:pPr marL="0" indent="0"/>
            <a:r>
              <a:rPr lang="en-SG" sz="1000" dirty="0">
                <a:latin typeface="+mn-lt"/>
              </a:rPr>
              <a:t>What is Wasserstein Distances used for</a:t>
            </a:r>
          </a:p>
          <a:p>
            <a:pPr marL="171450" indent="-171450">
              <a:buFont typeface="Arial" panose="020B0604020202020204" pitchFamily="34" charset="0"/>
              <a:buChar char="•"/>
            </a:pPr>
            <a:r>
              <a:rPr lang="en-SG" sz="1000" dirty="0">
                <a:latin typeface="+mn-lt"/>
              </a:rPr>
              <a:t>Wasserstein GANs (WGANs) represent an improvement over traditional GANs by utilizing Wasserstein distance as their loss function, which enhances the stability of the training process. This approach effectively addresses common challenges faced in GAN training, such as mode collapse, where the generator produces a limited variety of outputs, and the vanishing gradient problem, which can hinder the learning of the generator and discriminator.</a:t>
            </a:r>
          </a:p>
        </p:txBody>
      </p:sp>
      <p:pic>
        <p:nvPicPr>
          <p:cNvPr id="5" name="Picture 4">
            <a:extLst>
              <a:ext uri="{FF2B5EF4-FFF2-40B4-BE49-F238E27FC236}">
                <a16:creationId xmlns:a16="http://schemas.microsoft.com/office/drawing/2014/main" id="{9E4C985A-FD15-A0B5-FAEC-0B97A254C1A6}"/>
              </a:ext>
            </a:extLst>
          </p:cNvPr>
          <p:cNvPicPr>
            <a:picLocks noChangeAspect="1"/>
          </p:cNvPicPr>
          <p:nvPr/>
        </p:nvPicPr>
        <p:blipFill>
          <a:blip r:embed="rId3"/>
          <a:stretch>
            <a:fillRect/>
          </a:stretch>
        </p:blipFill>
        <p:spPr>
          <a:xfrm>
            <a:off x="5807412" y="2060063"/>
            <a:ext cx="2549570" cy="688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1482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err="1">
                <a:latin typeface="+mn-lt"/>
              </a:rPr>
              <a:t>Kullback-Leibler</a:t>
            </a:r>
            <a:r>
              <a:rPr lang="en-SG">
                <a:latin typeface="+mn-lt"/>
              </a:rPr>
              <a:t> (KL) Divergence</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476771" y="1164481"/>
            <a:ext cx="5962939"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a:latin typeface="+mn-lt"/>
              </a:rPr>
              <a:t>What is KL Divergence</a:t>
            </a:r>
          </a:p>
          <a:p>
            <a:pPr marL="171450" indent="-171450">
              <a:buFont typeface="Arial" panose="020B0604020202020204" pitchFamily="34" charset="0"/>
              <a:buChar char="•"/>
            </a:pPr>
            <a:r>
              <a:rPr lang="en-SG" sz="1000" err="1">
                <a:latin typeface="+mn-lt"/>
              </a:rPr>
              <a:t>Kullback-Leibler</a:t>
            </a:r>
            <a:r>
              <a:rPr lang="en-SG" sz="1000">
                <a:latin typeface="+mn-lt"/>
              </a:rPr>
              <a:t> divergence metric (relative entropy) is a statistical measurement from information theory that is commonly used to quantify the difference between one probability distribution from a reference probability distribution.</a:t>
            </a:r>
          </a:p>
          <a:p>
            <a:pPr marL="171450" indent="-171450">
              <a:buFont typeface="Arial" panose="020B0604020202020204" pitchFamily="34" charset="0"/>
              <a:buChar char="•"/>
            </a:pPr>
            <a:r>
              <a:rPr lang="en-SG" sz="1000">
                <a:latin typeface="+mn-lt"/>
              </a:rPr>
              <a:t>The divergence between two probability distributions quantifies how much the two differ from each other.</a:t>
            </a:r>
          </a:p>
          <a:p>
            <a:pPr marL="0" indent="0"/>
            <a:endParaRPr lang="en-SG" sz="1000">
              <a:latin typeface="+mn-lt"/>
            </a:endParaRPr>
          </a:p>
          <a:p>
            <a:pPr marL="0" indent="0"/>
            <a:r>
              <a:rPr lang="en-SG" sz="1000">
                <a:latin typeface="+mn-lt"/>
              </a:rPr>
              <a:t>How is KL Divergence used to evaluate GANs</a:t>
            </a:r>
          </a:p>
          <a:p>
            <a:pPr marL="171450" indent="-171450">
              <a:buFont typeface="Arial" panose="020B0604020202020204" pitchFamily="34" charset="0"/>
              <a:buChar char="•"/>
            </a:pPr>
            <a:r>
              <a:rPr lang="en-SG" sz="1000">
                <a:latin typeface="+mn-lt"/>
              </a:rPr>
              <a:t>GANs aim to generate samples that resemble the true data distribution. KL divergence can quantify how well the distribution of generated samples matches the distribution of real data.</a:t>
            </a:r>
          </a:p>
          <a:p>
            <a:pPr marL="171450" indent="-171450">
              <a:buFont typeface="Arial" panose="020B0604020202020204" pitchFamily="34" charset="0"/>
              <a:buChar char="•"/>
            </a:pPr>
            <a:r>
              <a:rPr lang="en-SG" sz="1000">
                <a:latin typeface="+mn-lt"/>
              </a:rPr>
              <a:t>By comparing the distributions of generated and real samples, we can compute KL divergence to assess the fidelity and diversity of the generated samples.</a:t>
            </a:r>
          </a:p>
          <a:p>
            <a:pPr marL="0" indent="0"/>
            <a:endParaRPr lang="en-SG" sz="1000">
              <a:latin typeface="+mn-lt"/>
            </a:endParaRPr>
          </a:p>
          <a:p>
            <a:pPr marL="0" indent="0"/>
            <a:r>
              <a:rPr lang="en-SG" sz="1000">
                <a:latin typeface="+mn-lt"/>
              </a:rPr>
              <a:t>What is 'Good' Value for </a:t>
            </a:r>
            <a:r>
              <a:rPr lang="en-SG" sz="1000" err="1">
                <a:latin typeface="+mn-lt"/>
              </a:rPr>
              <a:t>Kullback-Leibler</a:t>
            </a:r>
            <a:r>
              <a:rPr lang="en-SG" sz="1000">
                <a:latin typeface="+mn-lt"/>
              </a:rPr>
              <a:t> (KL) Divergence</a:t>
            </a:r>
          </a:p>
          <a:p>
            <a:pPr marL="171450" indent="-171450">
              <a:buFont typeface="Arial" panose="020B0604020202020204" pitchFamily="34" charset="0"/>
              <a:buChar char="•"/>
            </a:pPr>
            <a:r>
              <a:rPr lang="en-SG" sz="1000">
                <a:latin typeface="+mn-lt"/>
              </a:rPr>
              <a:t>KL divergence is a measure of difference between distributions and does not have a standardized scale. The value of KL divergence depends on the specific distributions being compared and their variability.</a:t>
            </a:r>
          </a:p>
          <a:p>
            <a:pPr marL="171450" indent="-171450">
              <a:buFont typeface="Arial" panose="020B0604020202020204" pitchFamily="34" charset="0"/>
              <a:buChar char="•"/>
            </a:pPr>
            <a:r>
              <a:rPr lang="en-SG" sz="1000">
                <a:latin typeface="+mn-lt"/>
              </a:rPr>
              <a:t>Typically, in GANs, the goal of the generator is to minimize the KL divergence between the distribution of generated samples and the distribution of real data. A lower KL divergence indicates that the generator is producing samples that closely match the real data distribution in terms of statistical properties. Therefore, from this perspective, a lower value of KL divergence is considered better.</a:t>
            </a:r>
          </a:p>
        </p:txBody>
      </p:sp>
      <p:pic>
        <p:nvPicPr>
          <p:cNvPr id="6" name="Picture 5">
            <a:extLst>
              <a:ext uri="{FF2B5EF4-FFF2-40B4-BE49-F238E27FC236}">
                <a16:creationId xmlns:a16="http://schemas.microsoft.com/office/drawing/2014/main" id="{BA162A2A-3141-2B54-C73C-EF07A803C448}"/>
              </a:ext>
            </a:extLst>
          </p:cNvPr>
          <p:cNvPicPr>
            <a:picLocks noChangeAspect="1"/>
          </p:cNvPicPr>
          <p:nvPr/>
        </p:nvPicPr>
        <p:blipFill>
          <a:blip r:embed="rId3"/>
          <a:stretch>
            <a:fillRect/>
          </a:stretch>
        </p:blipFill>
        <p:spPr>
          <a:xfrm>
            <a:off x="6828816" y="1428141"/>
            <a:ext cx="1882301" cy="686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249;p41">
            <a:extLst>
              <a:ext uri="{FF2B5EF4-FFF2-40B4-BE49-F238E27FC236}">
                <a16:creationId xmlns:a16="http://schemas.microsoft.com/office/drawing/2014/main" id="{A4F20892-4C61-F39F-3624-8D1E13CA5C5B}"/>
              </a:ext>
            </a:extLst>
          </p:cNvPr>
          <p:cNvSpPr txBox="1">
            <a:spLocks/>
          </p:cNvSpPr>
          <p:nvPr/>
        </p:nvSpPr>
        <p:spPr>
          <a:xfrm>
            <a:off x="6869460" y="2114397"/>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a:latin typeface="+mn-lt"/>
              </a:rPr>
              <a:t>Formula for KL Divergence</a:t>
            </a:r>
            <a:endParaRPr lang="en-SG" sz="600">
              <a:latin typeface="+mn-lt"/>
            </a:endParaRPr>
          </a:p>
        </p:txBody>
      </p:sp>
      <p:pic>
        <p:nvPicPr>
          <p:cNvPr id="9" name="Picture 8">
            <a:extLst>
              <a:ext uri="{FF2B5EF4-FFF2-40B4-BE49-F238E27FC236}">
                <a16:creationId xmlns:a16="http://schemas.microsoft.com/office/drawing/2014/main" id="{94A4B896-EA42-FFEF-6683-C9D3097B505A}"/>
              </a:ext>
            </a:extLst>
          </p:cNvPr>
          <p:cNvPicPr>
            <a:picLocks noChangeAspect="1"/>
          </p:cNvPicPr>
          <p:nvPr/>
        </p:nvPicPr>
        <p:blipFill>
          <a:blip r:embed="rId4"/>
          <a:stretch>
            <a:fillRect/>
          </a:stretch>
        </p:blipFill>
        <p:spPr>
          <a:xfrm>
            <a:off x="6828815" y="2800653"/>
            <a:ext cx="1882301" cy="1292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3343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Samples of Generated Images VS Real Images</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647006" y="1349308"/>
            <a:ext cx="4362740" cy="2566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a:latin typeface="+mn-lt"/>
              </a:rPr>
              <a:t>What will we be doing</a:t>
            </a:r>
          </a:p>
          <a:p>
            <a:pPr marL="171450" indent="-171450">
              <a:buFont typeface="Arial" panose="020B0604020202020204" pitchFamily="34" charset="0"/>
              <a:buChar char="•"/>
            </a:pPr>
            <a:r>
              <a:rPr lang="en-SG" sz="1000">
                <a:latin typeface="+mn-lt"/>
              </a:rPr>
              <a:t>To compare real and generated images side by side, we place samples from both datasets next to each other to assess how closely they resemble each other visually, their overall quality, and how well they capture the characteristics of the original data distribution.</a:t>
            </a:r>
          </a:p>
          <a:p>
            <a:pPr marL="0" indent="0"/>
            <a:endParaRPr lang="en-SG" sz="1000">
              <a:latin typeface="+mn-lt"/>
            </a:endParaRPr>
          </a:p>
          <a:p>
            <a:pPr marL="0" indent="0"/>
            <a:r>
              <a:rPr lang="en-SG" sz="1000" err="1">
                <a:latin typeface="+mn-lt"/>
              </a:rPr>
              <a:t>Criterias</a:t>
            </a:r>
            <a:endParaRPr lang="en-SG" sz="1000">
              <a:latin typeface="+mn-lt"/>
            </a:endParaRPr>
          </a:p>
          <a:p>
            <a:pPr marL="171450" indent="-171450">
              <a:buFont typeface="Arial" panose="020B0604020202020204" pitchFamily="34" charset="0"/>
              <a:buChar char="•"/>
            </a:pPr>
            <a:r>
              <a:rPr lang="en-SG" sz="1000">
                <a:latin typeface="+mn-lt"/>
              </a:rPr>
              <a:t>Evaluate how clear and detailed the images are. Real images typically have sharp details, and generated images should strive to match this quality.</a:t>
            </a:r>
          </a:p>
          <a:p>
            <a:pPr marL="171450" indent="-171450">
              <a:buFont typeface="Arial" panose="020B0604020202020204" pitchFamily="34" charset="0"/>
              <a:buChar char="•"/>
            </a:pPr>
            <a:r>
              <a:rPr lang="en-SG" sz="1000">
                <a:latin typeface="+mn-lt"/>
              </a:rPr>
              <a:t>Look for any distortions, blurriness, or unnatural patterns in the generated images that are not present in real images.</a:t>
            </a:r>
          </a:p>
          <a:p>
            <a:pPr marL="171450" indent="-171450">
              <a:buFont typeface="Arial" panose="020B0604020202020204" pitchFamily="34" charset="0"/>
              <a:buChar char="•"/>
            </a:pPr>
            <a:r>
              <a:rPr lang="en-SG" sz="1000">
                <a:latin typeface="+mn-lt"/>
              </a:rPr>
              <a:t>Look for diversity among generated images. A good generator should produce a variety of images that cover different aspects of the data distribution, rather than repeating a few similar patterns</a:t>
            </a:r>
          </a:p>
        </p:txBody>
      </p:sp>
      <p:pic>
        <p:nvPicPr>
          <p:cNvPr id="5" name="Picture 4">
            <a:extLst>
              <a:ext uri="{FF2B5EF4-FFF2-40B4-BE49-F238E27FC236}">
                <a16:creationId xmlns:a16="http://schemas.microsoft.com/office/drawing/2014/main" id="{0D2AF49C-F969-05A0-8E2C-0D6B6191FC41}"/>
              </a:ext>
            </a:extLst>
          </p:cNvPr>
          <p:cNvPicPr>
            <a:picLocks noChangeAspect="1"/>
          </p:cNvPicPr>
          <p:nvPr/>
        </p:nvPicPr>
        <p:blipFill>
          <a:blip r:embed="rId3"/>
          <a:stretch>
            <a:fillRect/>
          </a:stretch>
        </p:blipFill>
        <p:spPr>
          <a:xfrm>
            <a:off x="5919281" y="1797784"/>
            <a:ext cx="2645390" cy="1547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45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Modelling</a:t>
            </a:r>
            <a:endParaRPr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06</a:t>
            </a:r>
            <a:endParaRPr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40667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01</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53416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Deep Convolutional GAN (DCGAN)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356075"/>
            <a:ext cx="6283951"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How Deep Convolutional GAN Works</a:t>
            </a:r>
          </a:p>
          <a:p>
            <a:pPr marL="0" indent="0"/>
            <a:r>
              <a:rPr lang="en-SG" sz="900" dirty="0">
                <a:latin typeface="+mn-lt"/>
              </a:rPr>
              <a:t>The generator starts with a random noise vector, typically sampled from a Gaussian or uniform distribution. This noise vector is fed through a series of deconvolutional (transposed convolutional) layers, which progressively </a:t>
            </a:r>
            <a:r>
              <a:rPr lang="en-SG" sz="900" dirty="0" err="1">
                <a:latin typeface="+mn-lt"/>
              </a:rPr>
              <a:t>upsample</a:t>
            </a:r>
            <a:r>
              <a:rPr lang="en-SG" sz="900" dirty="0">
                <a:latin typeface="+mn-lt"/>
              </a:rPr>
              <a:t> and refine it into a realistic image. The goal of the generator is to produce images that are indistinguishable from real ones.</a:t>
            </a:r>
          </a:p>
          <a:p>
            <a:pPr marL="0" indent="0"/>
            <a:endParaRPr lang="en-SG" sz="900" dirty="0">
              <a:latin typeface="+mn-lt"/>
            </a:endParaRPr>
          </a:p>
          <a:p>
            <a:pPr marL="0" indent="0"/>
            <a:r>
              <a:rPr lang="en-SG" sz="900" dirty="0">
                <a:latin typeface="+mn-lt"/>
              </a:rPr>
              <a:t>On the other hand, the discriminator takes an image as input, which can either be a real image from the training dataset or a fake image generated by the generator. This image is processed through a series of convolutional layers that </a:t>
            </a:r>
            <a:r>
              <a:rPr lang="en-SG" sz="900" dirty="0" err="1">
                <a:latin typeface="+mn-lt"/>
              </a:rPr>
              <a:t>downsample</a:t>
            </a:r>
            <a:r>
              <a:rPr lang="en-SG" sz="900" dirty="0">
                <a:latin typeface="+mn-lt"/>
              </a:rPr>
              <a:t> it and extract key features, helping the discriminator learn to distinguish between real and fake images. The discriminator outputs a probability score indicating whether the image is real or fake.</a:t>
            </a:r>
          </a:p>
          <a:p>
            <a:pPr marL="0" indent="0"/>
            <a:endParaRPr lang="en-SG" sz="900" dirty="0">
              <a:latin typeface="+mn-lt"/>
            </a:endParaRPr>
          </a:p>
          <a:p>
            <a:pPr marL="0" indent="0"/>
            <a:r>
              <a:rPr lang="en-SG" sz="900" b="1" dirty="0">
                <a:latin typeface="+mn-lt"/>
              </a:rPr>
              <a:t>The Training Process of Deep Convolutional GAN</a:t>
            </a:r>
          </a:p>
          <a:p>
            <a:pPr marL="0" indent="0"/>
            <a:r>
              <a:rPr lang="en-SG" sz="900" dirty="0">
                <a:latin typeface="+mn-lt"/>
              </a:rPr>
              <a:t>First, real images are fed into the discriminator, and its weights are updated to maximize the probability of correctly identifying them as real. Next, generated images are fed into the discriminator, and its weights are updated to minimize the probability of incorrectly identifying them as real. This ensures the discriminator becomes better at distinguishing real images from generated ones.</a:t>
            </a:r>
          </a:p>
          <a:p>
            <a:pPr marL="0" indent="0"/>
            <a:endParaRPr lang="en-SG" sz="900" dirty="0">
              <a:latin typeface="+mn-lt"/>
            </a:endParaRPr>
          </a:p>
          <a:p>
            <a:pPr marL="0" indent="0"/>
            <a:r>
              <a:rPr lang="en-SG" sz="900" dirty="0">
                <a:latin typeface="+mn-lt"/>
              </a:rPr>
              <a:t>After updating the discriminator, the generator is trained. During this step, the discriminator's weights are typically frozen to prevent them from being updated based on the generator's training. The generator's loss is calculated based on the discriminator's feedback, specifically aiming to minimize the probability of the discriminator correctly identifying generated images as fake.</a:t>
            </a:r>
          </a:p>
        </p:txBody>
      </p:sp>
      <p:pic>
        <p:nvPicPr>
          <p:cNvPr id="2" name="Picture 2" descr="visualization of a GAN Generative Adversarial Network">
            <a:extLst>
              <a:ext uri="{FF2B5EF4-FFF2-40B4-BE49-F238E27FC236}">
                <a16:creationId xmlns:a16="http://schemas.microsoft.com/office/drawing/2014/main" id="{C3A62780-599A-71D2-A54E-94C2DC56A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398" y="405483"/>
            <a:ext cx="2106262" cy="771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242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(Base)</a:t>
            </a:r>
          </a:p>
        </p:txBody>
      </p:sp>
      <p:pic>
        <p:nvPicPr>
          <p:cNvPr id="6" name="Picture 5">
            <a:extLst>
              <a:ext uri="{FF2B5EF4-FFF2-40B4-BE49-F238E27FC236}">
                <a16:creationId xmlns:a16="http://schemas.microsoft.com/office/drawing/2014/main" id="{5FD382C5-FF20-41EA-F5FE-122E90EF4BF4}"/>
              </a:ext>
            </a:extLst>
          </p:cNvPr>
          <p:cNvPicPr>
            <a:picLocks noChangeAspect="1"/>
          </p:cNvPicPr>
          <p:nvPr/>
        </p:nvPicPr>
        <p:blipFill>
          <a:blip r:embed="rId3"/>
          <a:stretch>
            <a:fillRect/>
          </a:stretch>
        </p:blipFill>
        <p:spPr>
          <a:xfrm>
            <a:off x="7256835" y="1327518"/>
            <a:ext cx="1499386" cy="3232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49;p41">
            <a:extLst>
              <a:ext uri="{FF2B5EF4-FFF2-40B4-BE49-F238E27FC236}">
                <a16:creationId xmlns:a16="http://schemas.microsoft.com/office/drawing/2014/main" id="{36B6A3BA-DF09-BC31-49EC-2A70832802D7}"/>
              </a:ext>
            </a:extLst>
          </p:cNvPr>
          <p:cNvSpPr txBox="1">
            <a:spLocks/>
          </p:cNvSpPr>
          <p:nvPr/>
        </p:nvSpPr>
        <p:spPr>
          <a:xfrm>
            <a:off x="387778" y="1188898"/>
            <a:ext cx="6650183"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Main Components of Deep Convolutional GAN (base)</a:t>
            </a:r>
          </a:p>
          <a:p>
            <a:pPr marL="0" indent="0"/>
            <a:r>
              <a:rPr lang="en-SG" sz="900" u="sng" dirty="0">
                <a:latin typeface="+mn-lt"/>
              </a:rPr>
              <a:t>Generator Network</a:t>
            </a:r>
          </a:p>
          <a:p>
            <a:pPr marL="171450" indent="-171450">
              <a:buFont typeface="Arial" panose="020B0604020202020204" pitchFamily="34" charset="0"/>
              <a:buChar char="•"/>
            </a:pPr>
            <a:r>
              <a:rPr lang="en-SG" sz="900" dirty="0">
                <a:latin typeface="+mn-lt"/>
              </a:rPr>
              <a:t>Input Layer: The input layer accepts a noise vector (latent space) typically sampled from a normal distribution.</a:t>
            </a:r>
          </a:p>
          <a:p>
            <a:pPr marL="171450" indent="-171450">
              <a:buFont typeface="Arial" panose="020B0604020202020204" pitchFamily="34" charset="0"/>
              <a:buChar char="•"/>
            </a:pPr>
            <a:r>
              <a:rPr lang="en-SG" sz="900" dirty="0">
                <a:latin typeface="+mn-lt"/>
              </a:rPr>
              <a:t>Dense Layer: The dense layer transforms the noise vector into a higher-dimensional space</a:t>
            </a:r>
          </a:p>
          <a:p>
            <a:pPr marL="171450" indent="-171450">
              <a:buFont typeface="Arial" panose="020B0604020202020204" pitchFamily="34" charset="0"/>
              <a:buChar char="•"/>
            </a:pPr>
            <a:r>
              <a:rPr lang="en-SG" sz="900" dirty="0">
                <a:latin typeface="+mn-lt"/>
              </a:rPr>
              <a:t>Reshape Layer: The reshape layer reshapes the dense layer output into a 3D tensor (height, width, channels)</a:t>
            </a:r>
          </a:p>
          <a:p>
            <a:pPr marL="171450" indent="-171450">
              <a:buFont typeface="Arial" panose="020B0604020202020204" pitchFamily="34" charset="0"/>
              <a:buChar char="•"/>
            </a:pPr>
            <a:r>
              <a:rPr lang="en-SG" sz="900" dirty="0" err="1">
                <a:latin typeface="+mn-lt"/>
              </a:rPr>
              <a:t>Upsampling</a:t>
            </a:r>
            <a:r>
              <a:rPr lang="en-SG" sz="900" dirty="0">
                <a:latin typeface="+mn-lt"/>
              </a:rPr>
              <a:t> Layer: The </a:t>
            </a:r>
            <a:r>
              <a:rPr lang="en-SG" sz="900" dirty="0" err="1">
                <a:latin typeface="+mn-lt"/>
              </a:rPr>
              <a:t>upsampling</a:t>
            </a:r>
            <a:r>
              <a:rPr lang="en-SG" sz="900" dirty="0">
                <a:latin typeface="+mn-lt"/>
              </a:rPr>
              <a:t> layer increase the spatial dimensions of the input tensor (height and width) while keeping the number of channels the same</a:t>
            </a:r>
          </a:p>
          <a:p>
            <a:pPr marL="171450" indent="-171450">
              <a:buFont typeface="Arial" panose="020B0604020202020204" pitchFamily="34" charset="0"/>
              <a:buChar char="•"/>
            </a:pPr>
            <a:r>
              <a:rPr lang="en-SG" sz="900" dirty="0">
                <a:latin typeface="+mn-lt"/>
              </a:rPr>
              <a:t>Convolutional Layer: The convolutional layer apply convolutional filters to the </a:t>
            </a:r>
            <a:r>
              <a:rPr lang="en-SG" sz="900" dirty="0" err="1">
                <a:latin typeface="+mn-lt"/>
              </a:rPr>
              <a:t>upsampled</a:t>
            </a:r>
            <a:r>
              <a:rPr lang="en-SG" sz="900" dirty="0">
                <a:latin typeface="+mn-lt"/>
              </a:rPr>
              <a:t> tensor to generate feature maps. These layers help in refining the </a:t>
            </a:r>
            <a:r>
              <a:rPr lang="en-SG" sz="900" dirty="0" err="1">
                <a:latin typeface="+mn-lt"/>
              </a:rPr>
              <a:t>upsampled</a:t>
            </a:r>
            <a:r>
              <a:rPr lang="en-SG" sz="900" dirty="0">
                <a:latin typeface="+mn-lt"/>
              </a:rPr>
              <a:t> image and adding more details</a:t>
            </a:r>
          </a:p>
          <a:p>
            <a:pPr marL="171450" indent="-171450">
              <a:buFont typeface="Arial" panose="020B0604020202020204" pitchFamily="34" charset="0"/>
              <a:buChar char="•"/>
            </a:pPr>
            <a:r>
              <a:rPr lang="en-SG" sz="900" dirty="0">
                <a:latin typeface="+mn-lt"/>
              </a:rPr>
              <a:t>Batch Normalization Layer: The batch normalization layer normalize the outputs of the convolutional layers to improve training stability and performance</a:t>
            </a:r>
          </a:p>
          <a:p>
            <a:pPr marL="171450" indent="-171450">
              <a:buFont typeface="Arial" panose="020B0604020202020204" pitchFamily="34" charset="0"/>
              <a:buChar char="•"/>
            </a:pPr>
            <a:r>
              <a:rPr lang="en-SG" sz="900" dirty="0">
                <a:latin typeface="+mn-lt"/>
              </a:rPr>
              <a:t>Activation Functions:  Activation functions introduce non-linearity to the network, allowing it to learn more complex patterns</a:t>
            </a:r>
          </a:p>
          <a:p>
            <a:pPr marL="0" indent="0"/>
            <a:endParaRPr lang="en-SG" sz="900" dirty="0">
              <a:latin typeface="+mn-lt"/>
            </a:endParaRPr>
          </a:p>
          <a:p>
            <a:pPr marL="0" indent="0"/>
            <a:r>
              <a:rPr lang="en-SG" sz="900" u="sng" dirty="0">
                <a:latin typeface="+mn-lt"/>
              </a:rPr>
              <a:t>Discriminator Network</a:t>
            </a:r>
          </a:p>
          <a:p>
            <a:pPr marL="171450" indent="-171450">
              <a:buFont typeface="Arial" panose="020B0604020202020204" pitchFamily="34" charset="0"/>
              <a:buChar char="•"/>
            </a:pPr>
            <a:r>
              <a:rPr lang="en-SG" sz="900" dirty="0">
                <a:latin typeface="+mn-lt"/>
              </a:rPr>
              <a:t>Convolutional Layer: The convolutional layer extract features from the input image. Each filter within the layer learns to detect specific patterns or features, such as edges, textures, shapes, or more complex structures, by convolving with the input data. Ultimately it converts the image into numerical values, allowing the neural network to interpret and extract relevant patterns</a:t>
            </a:r>
          </a:p>
          <a:p>
            <a:pPr marL="171450" indent="-171450">
              <a:buFont typeface="Arial" panose="020B0604020202020204" pitchFamily="34" charset="0"/>
              <a:buChar char="•"/>
            </a:pPr>
            <a:r>
              <a:rPr lang="en-SG" sz="900" dirty="0">
                <a:latin typeface="+mn-lt"/>
              </a:rPr>
              <a:t>Leaky </a:t>
            </a:r>
            <a:r>
              <a:rPr lang="en-SG" sz="900" dirty="0" err="1">
                <a:latin typeface="+mn-lt"/>
              </a:rPr>
              <a:t>ReLU</a:t>
            </a:r>
            <a:r>
              <a:rPr lang="en-SG" sz="900" dirty="0">
                <a:latin typeface="+mn-lt"/>
              </a:rPr>
              <a:t> Activation: The leaky </a:t>
            </a:r>
            <a:r>
              <a:rPr lang="en-SG" sz="900" dirty="0" err="1">
                <a:latin typeface="+mn-lt"/>
              </a:rPr>
              <a:t>ReLU</a:t>
            </a:r>
            <a:r>
              <a:rPr lang="en-SG" sz="900" dirty="0">
                <a:latin typeface="+mn-lt"/>
              </a:rPr>
              <a:t> activation introduce non-linearity into the network, allowing it to learn more complex patterns. The Leaky </a:t>
            </a:r>
            <a:r>
              <a:rPr lang="en-SG" sz="900" dirty="0" err="1">
                <a:latin typeface="+mn-lt"/>
              </a:rPr>
              <a:t>ReLU</a:t>
            </a:r>
            <a:r>
              <a:rPr lang="en-SG" sz="900" dirty="0">
                <a:latin typeface="+mn-lt"/>
              </a:rPr>
              <a:t> helps prevent the dying </a:t>
            </a:r>
            <a:r>
              <a:rPr lang="en-SG" sz="900" dirty="0" err="1">
                <a:latin typeface="+mn-lt"/>
              </a:rPr>
              <a:t>ReLU</a:t>
            </a:r>
            <a:r>
              <a:rPr lang="en-SG" sz="900" dirty="0">
                <a:latin typeface="+mn-lt"/>
              </a:rPr>
              <a:t> problem by allowing a small gradient when the unit is not active.</a:t>
            </a:r>
          </a:p>
          <a:p>
            <a:pPr marL="171450" indent="-171450">
              <a:buFont typeface="Arial" panose="020B0604020202020204" pitchFamily="34" charset="0"/>
              <a:buChar char="•"/>
            </a:pPr>
            <a:r>
              <a:rPr lang="en-SG" sz="900" dirty="0">
                <a:latin typeface="+mn-lt"/>
              </a:rPr>
              <a:t>Dropout Layer: The dropout layer prevent overfitting by randomly setting a fraction of input units to 0 during training. This forces the network to learn more robust features.</a:t>
            </a:r>
          </a:p>
          <a:p>
            <a:pPr marL="171450" indent="-171450">
              <a:buFont typeface="Arial" panose="020B0604020202020204" pitchFamily="34" charset="0"/>
              <a:buChar char="•"/>
            </a:pPr>
            <a:r>
              <a:rPr lang="en-SG" sz="900" dirty="0">
                <a:latin typeface="+mn-lt"/>
              </a:rPr>
              <a:t>Flatten Layer: Convert the 3D tensor output from the convolutional layers into a 1D vector, which can be fed into a dense layer</a:t>
            </a:r>
          </a:p>
          <a:p>
            <a:pPr marL="171450" indent="-171450">
              <a:buFont typeface="Arial" panose="020B0604020202020204" pitchFamily="34" charset="0"/>
              <a:buChar char="•"/>
            </a:pPr>
            <a:r>
              <a:rPr lang="en-SG" sz="900" dirty="0">
                <a:latin typeface="+mn-lt"/>
              </a:rPr>
              <a:t>Dense Layer (Output): Perform the final classification by producing a single scalar output. This output is passed through a sigmoid activation function to produce a probability</a:t>
            </a:r>
          </a:p>
          <a:p>
            <a:pPr marL="0" indent="0"/>
            <a:endParaRPr lang="en-SG" sz="900" b="1" dirty="0">
              <a:latin typeface="+mn-lt"/>
            </a:endParaRPr>
          </a:p>
        </p:txBody>
      </p:sp>
    </p:spTree>
    <p:extLst>
      <p:ext uri="{BB962C8B-B14F-4D97-AF65-F5344CB8AC3E}">
        <p14:creationId xmlns:p14="http://schemas.microsoft.com/office/powerpoint/2010/main" val="307966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(Base)</a:t>
            </a:r>
          </a:p>
        </p:txBody>
      </p:sp>
      <p:pic>
        <p:nvPicPr>
          <p:cNvPr id="8" name="Picture 7">
            <a:extLst>
              <a:ext uri="{FF2B5EF4-FFF2-40B4-BE49-F238E27FC236}">
                <a16:creationId xmlns:a16="http://schemas.microsoft.com/office/drawing/2014/main" id="{A16DA392-D797-CDBB-F0E9-1CA112E6FE1A}"/>
              </a:ext>
            </a:extLst>
          </p:cNvPr>
          <p:cNvPicPr>
            <a:picLocks noChangeAspect="1"/>
          </p:cNvPicPr>
          <p:nvPr/>
        </p:nvPicPr>
        <p:blipFill>
          <a:blip r:embed="rId3"/>
          <a:stretch>
            <a:fillRect/>
          </a:stretch>
        </p:blipFill>
        <p:spPr>
          <a:xfrm>
            <a:off x="5144903" y="1731109"/>
            <a:ext cx="1991723" cy="1069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4A9CF2B-9139-FFCD-CE78-0B3C95588AF9}"/>
              </a:ext>
            </a:extLst>
          </p:cNvPr>
          <p:cNvPicPr>
            <a:picLocks noChangeAspect="1"/>
          </p:cNvPicPr>
          <p:nvPr/>
        </p:nvPicPr>
        <p:blipFill>
          <a:blip r:embed="rId4"/>
          <a:stretch>
            <a:fillRect/>
          </a:stretch>
        </p:blipFill>
        <p:spPr>
          <a:xfrm>
            <a:off x="5144904" y="3086383"/>
            <a:ext cx="1991723" cy="1127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48349F3-2854-77D8-3ED2-11EFEADB4187}"/>
              </a:ext>
            </a:extLst>
          </p:cNvPr>
          <p:cNvPicPr>
            <a:picLocks noChangeAspect="1"/>
          </p:cNvPicPr>
          <p:nvPr/>
        </p:nvPicPr>
        <p:blipFill>
          <a:blip r:embed="rId5"/>
          <a:stretch>
            <a:fillRect/>
          </a:stretch>
        </p:blipFill>
        <p:spPr>
          <a:xfrm>
            <a:off x="7341519" y="1172985"/>
            <a:ext cx="1462013" cy="3683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49;p41">
            <a:extLst>
              <a:ext uri="{FF2B5EF4-FFF2-40B4-BE49-F238E27FC236}">
                <a16:creationId xmlns:a16="http://schemas.microsoft.com/office/drawing/2014/main" id="{36B6A3BA-DF09-BC31-49EC-2A70832802D7}"/>
              </a:ext>
            </a:extLst>
          </p:cNvPr>
          <p:cNvSpPr txBox="1">
            <a:spLocks/>
          </p:cNvSpPr>
          <p:nvPr/>
        </p:nvSpPr>
        <p:spPr>
          <a:xfrm>
            <a:off x="715100" y="1172985"/>
            <a:ext cx="358559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Base Evaluation</a:t>
            </a:r>
          </a:p>
        </p:txBody>
      </p:sp>
    </p:spTree>
    <p:extLst>
      <p:ext uri="{BB962C8B-B14F-4D97-AF65-F5344CB8AC3E}">
        <p14:creationId xmlns:p14="http://schemas.microsoft.com/office/powerpoint/2010/main" val="132411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(Improving Discriminator)</a:t>
            </a:r>
          </a:p>
        </p:txBody>
      </p:sp>
      <p:sp>
        <p:nvSpPr>
          <p:cNvPr id="3" name="Google Shape;249;p41">
            <a:extLst>
              <a:ext uri="{FF2B5EF4-FFF2-40B4-BE49-F238E27FC236}">
                <a16:creationId xmlns:a16="http://schemas.microsoft.com/office/drawing/2014/main" id="{575072CF-2115-1396-4F55-8F688F3CAB56}"/>
              </a:ext>
            </a:extLst>
          </p:cNvPr>
          <p:cNvSpPr txBox="1">
            <a:spLocks/>
          </p:cNvSpPr>
          <p:nvPr/>
        </p:nvSpPr>
        <p:spPr>
          <a:xfrm>
            <a:off x="715099" y="1172985"/>
            <a:ext cx="5247955"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dirty="0">
                <a:latin typeface="+mn-lt"/>
              </a:rPr>
              <a:t>What is the impact of the discriminator in GANs</a:t>
            </a:r>
          </a:p>
          <a:p>
            <a:pPr marL="171450" indent="-171450">
              <a:buFont typeface="Arial" panose="020B0604020202020204" pitchFamily="34" charset="0"/>
              <a:buChar char="•"/>
            </a:pPr>
            <a:r>
              <a:rPr lang="en-SG" sz="900" dirty="0">
                <a:latin typeface="+mn-lt"/>
              </a:rPr>
              <a:t>The discriminator evaluates whether an image is real (from the training dataset) or fake (generated by the generator). This assessment helps ensure that the generator produces more realistic outputs over time.</a:t>
            </a:r>
          </a:p>
          <a:p>
            <a:pPr marL="171450" indent="-171450">
              <a:buFont typeface="Arial" panose="020B0604020202020204" pitchFamily="34" charset="0"/>
              <a:buChar char="•"/>
            </a:pPr>
            <a:r>
              <a:rPr lang="en-SG" sz="900" dirty="0">
                <a:latin typeface="+mn-lt"/>
              </a:rPr>
              <a:t>The discriminator's performance directly influences the training dynamics of the GAN. A strong discriminator can effectively guide the generator to improve, while a weak discriminator may lead to mode collapse, where the generator produces limited variations of images.</a:t>
            </a:r>
          </a:p>
          <a:p>
            <a:pPr marL="171450" indent="-171450">
              <a:buFont typeface="Arial" panose="020B0604020202020204" pitchFamily="34" charset="0"/>
              <a:buChar char="•"/>
            </a:pPr>
            <a:r>
              <a:rPr lang="en-SG" sz="900" dirty="0">
                <a:latin typeface="+mn-lt"/>
              </a:rPr>
              <a:t>A well-balanced discriminator can help stabilize the training process. If the discriminator is too strong compared to the generator, it may lead to vanishing gradients, making it difficult for the generator to learn. Conversely, if the generator outperforms the discriminator, the latter may not provide useful feedback.</a:t>
            </a:r>
          </a:p>
          <a:p>
            <a:pPr marL="0" indent="0"/>
            <a:endParaRPr lang="en-SG" sz="900" dirty="0">
              <a:latin typeface="+mn-lt"/>
            </a:endParaRPr>
          </a:p>
          <a:p>
            <a:pPr marL="0" indent="0"/>
            <a:r>
              <a:rPr lang="en-SG" sz="900" dirty="0">
                <a:latin typeface="+mn-lt"/>
              </a:rPr>
              <a:t>What changed from the previous model</a:t>
            </a:r>
          </a:p>
          <a:p>
            <a:pPr marL="171450" indent="-171450">
              <a:buFont typeface="Arial" panose="020B0604020202020204" pitchFamily="34" charset="0"/>
              <a:buChar char="•"/>
            </a:pPr>
            <a:r>
              <a:rPr lang="en-SG" sz="900" dirty="0">
                <a:latin typeface="+mn-lt"/>
              </a:rPr>
              <a:t>1 additional conv2D layer for the discriminator</a:t>
            </a:r>
          </a:p>
          <a:p>
            <a:pPr marL="171450" indent="-171450">
              <a:buFont typeface="Arial" panose="020B0604020202020204" pitchFamily="34" charset="0"/>
              <a:buChar char="•"/>
            </a:pPr>
            <a:r>
              <a:rPr lang="en-SG" sz="900" dirty="0">
                <a:latin typeface="+mn-lt"/>
              </a:rPr>
              <a:t>1 additional dense layer after the flatten layer for the discriminator</a:t>
            </a:r>
          </a:p>
          <a:p>
            <a:pPr marL="171450" indent="-171450">
              <a:buFont typeface="Arial" panose="020B0604020202020204" pitchFamily="34" charset="0"/>
              <a:buChar char="•"/>
            </a:pPr>
            <a:endParaRPr lang="en-SG" sz="900" dirty="0">
              <a:latin typeface="+mn-lt"/>
            </a:endParaRPr>
          </a:p>
          <a:p>
            <a:pPr marL="0" indent="0"/>
            <a:r>
              <a:rPr lang="en-SG" sz="900" dirty="0">
                <a:latin typeface="+mn-lt"/>
              </a:rPr>
              <a:t>Why did we choose to improve the discriminator</a:t>
            </a:r>
          </a:p>
          <a:p>
            <a:pPr marL="171450" indent="-171450">
              <a:buFont typeface="Arial" panose="020B0604020202020204" pitchFamily="34" charset="0"/>
              <a:buChar char="•"/>
            </a:pPr>
            <a:r>
              <a:rPr lang="en-SG" sz="900" dirty="0">
                <a:latin typeface="+mn-lt"/>
              </a:rPr>
              <a:t>From the baseline model, it is evident that the GAN is not generating images effectively. While some letters are partially represented, many others are not recognizable at all. To address this issue, we decided to enhance the discriminator. By strengthening the discriminator's ability to differentiate between real and generated images, we aim to provide more precise feedback to the generator. This improved feedback will help the generator refine its outputs and create more realistic and diverse representations of handwritten letters. Ultimately, our goal is to achieve higher-quality image generation, ensuring that each letter is accurately represented in the final dataset.</a:t>
            </a:r>
          </a:p>
        </p:txBody>
      </p:sp>
    </p:spTree>
    <p:extLst>
      <p:ext uri="{BB962C8B-B14F-4D97-AF65-F5344CB8AC3E}">
        <p14:creationId xmlns:p14="http://schemas.microsoft.com/office/powerpoint/2010/main" val="1557447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(Improving Discriminator)</a:t>
            </a:r>
          </a:p>
        </p:txBody>
      </p:sp>
      <p:pic>
        <p:nvPicPr>
          <p:cNvPr id="4" name="Picture 3">
            <a:extLst>
              <a:ext uri="{FF2B5EF4-FFF2-40B4-BE49-F238E27FC236}">
                <a16:creationId xmlns:a16="http://schemas.microsoft.com/office/drawing/2014/main" id="{8B77CDE1-D00C-5772-FAC7-3180A2F94E32}"/>
              </a:ext>
            </a:extLst>
          </p:cNvPr>
          <p:cNvPicPr>
            <a:picLocks noChangeAspect="1"/>
          </p:cNvPicPr>
          <p:nvPr/>
        </p:nvPicPr>
        <p:blipFill>
          <a:blip r:embed="rId3"/>
          <a:stretch>
            <a:fillRect/>
          </a:stretch>
        </p:blipFill>
        <p:spPr>
          <a:xfrm>
            <a:off x="4956243" y="1723038"/>
            <a:ext cx="2182086" cy="119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3B6D965-A354-5E4F-B439-CA2BE95C76A5}"/>
              </a:ext>
            </a:extLst>
          </p:cNvPr>
          <p:cNvPicPr>
            <a:picLocks noChangeAspect="1"/>
          </p:cNvPicPr>
          <p:nvPr/>
        </p:nvPicPr>
        <p:blipFill>
          <a:blip r:embed="rId4"/>
          <a:stretch>
            <a:fillRect/>
          </a:stretch>
        </p:blipFill>
        <p:spPr>
          <a:xfrm>
            <a:off x="4956243" y="3072352"/>
            <a:ext cx="2182086" cy="1215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906B504-5AA8-E260-33A2-31A46881ABA2}"/>
              </a:ext>
            </a:extLst>
          </p:cNvPr>
          <p:cNvPicPr>
            <a:picLocks noChangeAspect="1"/>
          </p:cNvPicPr>
          <p:nvPr/>
        </p:nvPicPr>
        <p:blipFill>
          <a:blip r:embed="rId5"/>
          <a:stretch>
            <a:fillRect/>
          </a:stretch>
        </p:blipFill>
        <p:spPr>
          <a:xfrm>
            <a:off x="7388157" y="1172182"/>
            <a:ext cx="1453809" cy="3715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C49B3352-0E87-2D7D-3893-A94FA68026D5}"/>
              </a:ext>
            </a:extLst>
          </p:cNvPr>
          <p:cNvSpPr txBox="1">
            <a:spLocks/>
          </p:cNvSpPr>
          <p:nvPr/>
        </p:nvSpPr>
        <p:spPr>
          <a:xfrm>
            <a:off x="715100" y="1172985"/>
            <a:ext cx="358559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Improving Discriminator Evaluation</a:t>
            </a:r>
          </a:p>
        </p:txBody>
      </p:sp>
    </p:spTree>
    <p:extLst>
      <p:ext uri="{BB962C8B-B14F-4D97-AF65-F5344CB8AC3E}">
        <p14:creationId xmlns:p14="http://schemas.microsoft.com/office/powerpoint/2010/main" val="869276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(Using </a:t>
            </a:r>
            <a:r>
              <a:rPr lang="en-SG" dirty="0" err="1">
                <a:latin typeface="+mn-lt"/>
              </a:rPr>
              <a:t>ReLU</a:t>
            </a:r>
            <a:r>
              <a:rPr lang="en-SG" dirty="0">
                <a:latin typeface="+mn-lt"/>
              </a:rPr>
              <a:t>)</a:t>
            </a:r>
          </a:p>
        </p:txBody>
      </p:sp>
      <p:sp>
        <p:nvSpPr>
          <p:cNvPr id="3" name="Google Shape;249;p41">
            <a:extLst>
              <a:ext uri="{FF2B5EF4-FFF2-40B4-BE49-F238E27FC236}">
                <a16:creationId xmlns:a16="http://schemas.microsoft.com/office/drawing/2014/main" id="{667989D7-1F04-E803-2A24-467D1A0DB460}"/>
              </a:ext>
            </a:extLst>
          </p:cNvPr>
          <p:cNvSpPr txBox="1">
            <a:spLocks/>
          </p:cNvSpPr>
          <p:nvPr/>
        </p:nvSpPr>
        <p:spPr>
          <a:xfrm>
            <a:off x="715099" y="1172985"/>
            <a:ext cx="5695429"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dirty="0">
                <a:latin typeface="+mn-lt"/>
              </a:rPr>
              <a:t>What is </a:t>
            </a:r>
            <a:r>
              <a:rPr lang="en-SG" sz="900" dirty="0" err="1">
                <a:latin typeface="+mn-lt"/>
              </a:rPr>
              <a:t>ReLU</a:t>
            </a:r>
            <a:r>
              <a:rPr lang="en-SG" sz="900" dirty="0">
                <a:latin typeface="+mn-lt"/>
              </a:rPr>
              <a:t> activation function</a:t>
            </a:r>
          </a:p>
          <a:p>
            <a:pPr marL="171450" indent="-171450">
              <a:buFont typeface="Arial" panose="020B0604020202020204" pitchFamily="34" charset="0"/>
              <a:buChar char="•"/>
            </a:pPr>
            <a:r>
              <a:rPr lang="en-SG" sz="900" dirty="0">
                <a:latin typeface="+mn-lt"/>
              </a:rPr>
              <a:t>The </a:t>
            </a:r>
            <a:r>
              <a:rPr lang="en-SG" sz="900" dirty="0" err="1">
                <a:latin typeface="+mn-lt"/>
              </a:rPr>
              <a:t>ReLU</a:t>
            </a:r>
            <a:r>
              <a:rPr lang="en-SG" sz="900" dirty="0">
                <a:latin typeface="+mn-lt"/>
              </a:rPr>
              <a:t> (Rectified Linear Unit) activation function is a popular non-linear activation function used in neural networks, particularly in deep learning models. The output of </a:t>
            </a:r>
            <a:r>
              <a:rPr lang="en-SG" sz="900" dirty="0" err="1">
                <a:latin typeface="+mn-lt"/>
              </a:rPr>
              <a:t>ReLU</a:t>
            </a:r>
            <a:r>
              <a:rPr lang="en-SG" sz="900" dirty="0">
                <a:latin typeface="+mn-lt"/>
              </a:rPr>
              <a:t> is zero for any negative input and equal to the input for positive values. This results in outputs ranging from 0 to infinity.</a:t>
            </a:r>
          </a:p>
          <a:p>
            <a:pPr marL="171450" indent="-171450">
              <a:buFont typeface="Arial" panose="020B0604020202020204" pitchFamily="34" charset="0"/>
              <a:buChar char="•"/>
            </a:pPr>
            <a:r>
              <a:rPr lang="en-SG" sz="900" dirty="0" err="1">
                <a:latin typeface="+mn-lt"/>
              </a:rPr>
              <a:t>ReLU</a:t>
            </a:r>
            <a:r>
              <a:rPr lang="en-SG" sz="900" dirty="0">
                <a:latin typeface="+mn-lt"/>
              </a:rPr>
              <a:t> introduces non-linearity into the model, allowing the generator to learn complex mappings from the latent space to the image space. This is essential for generating high-quality, realistic images.</a:t>
            </a:r>
          </a:p>
          <a:p>
            <a:pPr marL="171450" indent="-171450">
              <a:buFont typeface="Arial" panose="020B0604020202020204" pitchFamily="34" charset="0"/>
              <a:buChar char="•"/>
            </a:pPr>
            <a:r>
              <a:rPr lang="en-SG" sz="900" dirty="0" err="1">
                <a:latin typeface="+mn-lt"/>
              </a:rPr>
              <a:t>ReLU's</a:t>
            </a:r>
            <a:r>
              <a:rPr lang="en-SG" sz="900" dirty="0">
                <a:latin typeface="+mn-lt"/>
              </a:rPr>
              <a:t> output is zero for negative inputs, leading to sparse activations. This sparsity can improve model performance and reduce the risk of overfitting by encouraging the generator to focus on the most relevant features.</a:t>
            </a:r>
          </a:p>
          <a:p>
            <a:pPr marL="0" indent="0"/>
            <a:endParaRPr lang="en-SG" sz="900" dirty="0">
              <a:latin typeface="+mn-lt"/>
            </a:endParaRPr>
          </a:p>
          <a:p>
            <a:pPr marL="0" indent="0"/>
            <a:r>
              <a:rPr lang="en-SG" sz="900" dirty="0">
                <a:latin typeface="+mn-lt"/>
              </a:rPr>
              <a:t>What changed from the previous model</a:t>
            </a:r>
          </a:p>
          <a:p>
            <a:pPr marL="171450" indent="-171450">
              <a:buFont typeface="Arial" panose="020B0604020202020204" pitchFamily="34" charset="0"/>
              <a:buChar char="•"/>
            </a:pPr>
            <a:r>
              <a:rPr lang="en-SG" sz="900" dirty="0">
                <a:latin typeface="+mn-lt"/>
              </a:rPr>
              <a:t>Generator's activation function is changed from Leaky </a:t>
            </a:r>
            <a:r>
              <a:rPr lang="en-SG" sz="900" dirty="0" err="1">
                <a:latin typeface="+mn-lt"/>
              </a:rPr>
              <a:t>ReLU</a:t>
            </a:r>
            <a:r>
              <a:rPr lang="en-SG" sz="900" dirty="0">
                <a:latin typeface="+mn-lt"/>
              </a:rPr>
              <a:t> to </a:t>
            </a:r>
            <a:r>
              <a:rPr lang="en-SG" sz="900" dirty="0" err="1">
                <a:latin typeface="+mn-lt"/>
              </a:rPr>
              <a:t>ReLU</a:t>
            </a:r>
            <a:endParaRPr lang="en-SG" sz="900" dirty="0">
              <a:latin typeface="+mn-lt"/>
            </a:endParaRPr>
          </a:p>
          <a:p>
            <a:pPr marL="0" indent="0"/>
            <a:endParaRPr lang="en-SG" sz="900" dirty="0">
              <a:latin typeface="+mn-lt"/>
            </a:endParaRPr>
          </a:p>
          <a:p>
            <a:pPr marL="0" indent="0"/>
            <a:r>
              <a:rPr lang="en-SG" sz="900" dirty="0">
                <a:latin typeface="+mn-lt"/>
              </a:rPr>
              <a:t>Difference between </a:t>
            </a:r>
            <a:r>
              <a:rPr lang="en-SG" sz="900" dirty="0" err="1">
                <a:latin typeface="+mn-lt"/>
              </a:rPr>
              <a:t>ReLU</a:t>
            </a:r>
            <a:r>
              <a:rPr lang="en-SG" sz="900" dirty="0">
                <a:latin typeface="+mn-lt"/>
              </a:rPr>
              <a:t> can Leaky </a:t>
            </a:r>
            <a:r>
              <a:rPr lang="en-SG" sz="900" dirty="0" err="1">
                <a:latin typeface="+mn-lt"/>
              </a:rPr>
              <a:t>ReLU</a:t>
            </a:r>
            <a:endParaRPr lang="en-SG" sz="900" dirty="0">
              <a:latin typeface="+mn-lt"/>
            </a:endParaRPr>
          </a:p>
          <a:p>
            <a:pPr marL="171450" indent="-171450">
              <a:buFont typeface="Arial" panose="020B0604020202020204" pitchFamily="34" charset="0"/>
              <a:buChar char="•"/>
            </a:pPr>
            <a:r>
              <a:rPr lang="en-SG" sz="900" dirty="0" err="1">
                <a:latin typeface="+mn-lt"/>
              </a:rPr>
              <a:t>ReLU</a:t>
            </a:r>
            <a:r>
              <a:rPr lang="en-SG" sz="900" dirty="0">
                <a:latin typeface="+mn-lt"/>
              </a:rPr>
              <a:t> and Leaky </a:t>
            </a:r>
            <a:r>
              <a:rPr lang="en-SG" sz="900" dirty="0" err="1">
                <a:latin typeface="+mn-lt"/>
              </a:rPr>
              <a:t>ReLU</a:t>
            </a:r>
            <a:r>
              <a:rPr lang="en-SG" sz="900" dirty="0">
                <a:latin typeface="+mn-lt"/>
              </a:rPr>
              <a:t> differ in several key aspects for the generator in a GAN. </a:t>
            </a:r>
            <a:r>
              <a:rPr lang="en-SG" sz="900" dirty="0" err="1">
                <a:latin typeface="+mn-lt"/>
              </a:rPr>
              <a:t>ReLU</a:t>
            </a:r>
            <a:r>
              <a:rPr lang="en-SG" sz="900" dirty="0">
                <a:latin typeface="+mn-lt"/>
              </a:rPr>
              <a:t> outputs zero for negative values, while Leaky </a:t>
            </a:r>
            <a:r>
              <a:rPr lang="en-SG" sz="900" dirty="0" err="1">
                <a:latin typeface="+mn-lt"/>
              </a:rPr>
              <a:t>ReLU</a:t>
            </a:r>
            <a:r>
              <a:rPr lang="en-SG" sz="900" dirty="0">
                <a:latin typeface="+mn-lt"/>
              </a:rPr>
              <a:t> provides a small, non-zero output for negative inputs. In terms of gradient flow, </a:t>
            </a:r>
            <a:r>
              <a:rPr lang="en-SG" sz="900" dirty="0" err="1">
                <a:latin typeface="+mn-lt"/>
              </a:rPr>
              <a:t>ReLU</a:t>
            </a:r>
            <a:r>
              <a:rPr lang="en-SG" sz="900" dirty="0">
                <a:latin typeface="+mn-lt"/>
              </a:rPr>
              <a:t> has a gradient of 1 for positive inputs, whereas Leaky </a:t>
            </a:r>
            <a:r>
              <a:rPr lang="en-SG" sz="900" dirty="0" err="1">
                <a:latin typeface="+mn-lt"/>
              </a:rPr>
              <a:t>ReLU</a:t>
            </a:r>
            <a:r>
              <a:rPr lang="en-SG" sz="900" dirty="0">
                <a:latin typeface="+mn-lt"/>
              </a:rPr>
              <a:t> maintains a small gradient for negative inputs.</a:t>
            </a:r>
          </a:p>
          <a:p>
            <a:pPr marL="0" indent="0"/>
            <a:endParaRPr lang="en-SG" sz="900" dirty="0">
              <a:latin typeface="+mn-lt"/>
            </a:endParaRPr>
          </a:p>
          <a:p>
            <a:pPr marL="0" indent="0"/>
            <a:r>
              <a:rPr lang="en-SG" sz="900" dirty="0">
                <a:latin typeface="+mn-lt"/>
              </a:rPr>
              <a:t>Why did we use </a:t>
            </a:r>
            <a:r>
              <a:rPr lang="en-SG" sz="900" dirty="0" err="1">
                <a:latin typeface="+mn-lt"/>
              </a:rPr>
              <a:t>ReLU</a:t>
            </a:r>
            <a:r>
              <a:rPr lang="en-SG" sz="900" dirty="0">
                <a:latin typeface="+mn-lt"/>
              </a:rPr>
              <a:t> for the Generator's Activation Function</a:t>
            </a:r>
          </a:p>
          <a:p>
            <a:pPr marL="171450" indent="-171450">
              <a:buFont typeface="Arial" panose="020B0604020202020204" pitchFamily="34" charset="0"/>
              <a:buChar char="•"/>
            </a:pPr>
            <a:r>
              <a:rPr lang="en-SG" sz="900" dirty="0">
                <a:latin typeface="+mn-lt"/>
              </a:rPr>
              <a:t>Despite the improved quality of the images generated in the previous model, the generator is still struggling to learn the image patterns effectively, resulting in some blurry images with patches of white. Therefore, we have decided to use </a:t>
            </a:r>
            <a:r>
              <a:rPr lang="en-SG" sz="900" dirty="0" err="1">
                <a:latin typeface="+mn-lt"/>
              </a:rPr>
              <a:t>ReLU</a:t>
            </a:r>
            <a:r>
              <a:rPr lang="en-SG" sz="900" dirty="0">
                <a:latin typeface="+mn-lt"/>
              </a:rPr>
              <a:t> to enhance the learning process. By incorporating </a:t>
            </a:r>
            <a:r>
              <a:rPr lang="en-SG" sz="900" dirty="0" err="1">
                <a:latin typeface="+mn-lt"/>
              </a:rPr>
              <a:t>ReLU</a:t>
            </a:r>
            <a:r>
              <a:rPr lang="en-SG" sz="900" dirty="0">
                <a:latin typeface="+mn-lt"/>
              </a:rPr>
              <a:t>, we aim to leverage its properties to better capture the intricate details of the images and improve the overall clarity and realism of the generated outputs.</a:t>
            </a:r>
          </a:p>
        </p:txBody>
      </p:sp>
    </p:spTree>
    <p:extLst>
      <p:ext uri="{BB962C8B-B14F-4D97-AF65-F5344CB8AC3E}">
        <p14:creationId xmlns:p14="http://schemas.microsoft.com/office/powerpoint/2010/main" val="1155364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(Using </a:t>
            </a:r>
            <a:r>
              <a:rPr lang="en-SG" dirty="0" err="1">
                <a:latin typeface="+mn-lt"/>
              </a:rPr>
              <a:t>ReLU</a:t>
            </a:r>
            <a:r>
              <a:rPr lang="en-SG" dirty="0">
                <a:latin typeface="+mn-lt"/>
              </a:rPr>
              <a:t>)</a:t>
            </a:r>
          </a:p>
        </p:txBody>
      </p:sp>
      <p:pic>
        <p:nvPicPr>
          <p:cNvPr id="6" name="Picture 5">
            <a:extLst>
              <a:ext uri="{FF2B5EF4-FFF2-40B4-BE49-F238E27FC236}">
                <a16:creationId xmlns:a16="http://schemas.microsoft.com/office/drawing/2014/main" id="{FD7E4E0D-EA70-40BF-0A7F-EB9D8F83ACF0}"/>
              </a:ext>
            </a:extLst>
          </p:cNvPr>
          <p:cNvPicPr>
            <a:picLocks noChangeAspect="1"/>
          </p:cNvPicPr>
          <p:nvPr/>
        </p:nvPicPr>
        <p:blipFill>
          <a:blip r:embed="rId3"/>
          <a:stretch>
            <a:fillRect/>
          </a:stretch>
        </p:blipFill>
        <p:spPr>
          <a:xfrm>
            <a:off x="7063559" y="1493194"/>
            <a:ext cx="1237991" cy="3061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A9B00C8-6861-FB80-3200-D91C6D5A4539}"/>
              </a:ext>
            </a:extLst>
          </p:cNvPr>
          <p:cNvPicPr>
            <a:picLocks noChangeAspect="1"/>
          </p:cNvPicPr>
          <p:nvPr/>
        </p:nvPicPr>
        <p:blipFill>
          <a:blip r:embed="rId4"/>
          <a:stretch>
            <a:fillRect/>
          </a:stretch>
        </p:blipFill>
        <p:spPr>
          <a:xfrm>
            <a:off x="5013712" y="2631022"/>
            <a:ext cx="1916330" cy="1038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240D25D-DEE0-5B1C-EB3E-0DE496076A34}"/>
              </a:ext>
            </a:extLst>
          </p:cNvPr>
          <p:cNvPicPr>
            <a:picLocks noChangeAspect="1"/>
          </p:cNvPicPr>
          <p:nvPr/>
        </p:nvPicPr>
        <p:blipFill>
          <a:blip r:embed="rId5"/>
          <a:stretch>
            <a:fillRect/>
          </a:stretch>
        </p:blipFill>
        <p:spPr>
          <a:xfrm>
            <a:off x="5013712" y="1410509"/>
            <a:ext cx="1916330" cy="105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4A3852E6-BE37-0468-1B8E-6A20BE3608EC}"/>
              </a:ext>
            </a:extLst>
          </p:cNvPr>
          <p:cNvSpPr txBox="1">
            <a:spLocks/>
          </p:cNvSpPr>
          <p:nvPr/>
        </p:nvSpPr>
        <p:spPr>
          <a:xfrm>
            <a:off x="715100" y="1172985"/>
            <a:ext cx="358559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Using </a:t>
            </a:r>
            <a:r>
              <a:rPr lang="en-SG" sz="900" b="1" dirty="0" err="1">
                <a:latin typeface="+mn-lt"/>
              </a:rPr>
              <a:t>ReLU</a:t>
            </a:r>
            <a:r>
              <a:rPr lang="en-SG" sz="900" b="1" dirty="0">
                <a:latin typeface="+mn-lt"/>
              </a:rPr>
              <a:t> Evaluation</a:t>
            </a:r>
          </a:p>
        </p:txBody>
      </p:sp>
    </p:spTree>
    <p:extLst>
      <p:ext uri="{BB962C8B-B14F-4D97-AF65-F5344CB8AC3E}">
        <p14:creationId xmlns:p14="http://schemas.microsoft.com/office/powerpoint/2010/main" val="3866437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(Adding More Dense Units to Generator)</a:t>
            </a:r>
          </a:p>
        </p:txBody>
      </p:sp>
      <p:sp>
        <p:nvSpPr>
          <p:cNvPr id="3" name="Google Shape;249;p41">
            <a:extLst>
              <a:ext uri="{FF2B5EF4-FFF2-40B4-BE49-F238E27FC236}">
                <a16:creationId xmlns:a16="http://schemas.microsoft.com/office/drawing/2014/main" id="{F405B6BB-DBF6-9D0F-8F53-6273F04F749A}"/>
              </a:ext>
            </a:extLst>
          </p:cNvPr>
          <p:cNvSpPr txBox="1">
            <a:spLocks/>
          </p:cNvSpPr>
          <p:nvPr/>
        </p:nvSpPr>
        <p:spPr>
          <a:xfrm>
            <a:off x="715100" y="1200432"/>
            <a:ext cx="5247955"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dirty="0">
                <a:latin typeface="+mn-lt"/>
              </a:rPr>
              <a:t>What changed from the previous model</a:t>
            </a:r>
          </a:p>
          <a:p>
            <a:pPr marL="171450" indent="-171450">
              <a:buFont typeface="Arial" panose="020B0604020202020204" pitchFamily="34" charset="0"/>
              <a:buChar char="•"/>
            </a:pPr>
            <a:r>
              <a:rPr lang="en-SG" sz="900" dirty="0">
                <a:latin typeface="+mn-lt"/>
              </a:rPr>
              <a:t>Dense units in the first Dense layer of the generator increased from 128 to 1500</a:t>
            </a:r>
          </a:p>
          <a:p>
            <a:pPr marL="171450" indent="-171450">
              <a:buFont typeface="Arial" panose="020B0604020202020204" pitchFamily="34" charset="0"/>
              <a:buChar char="•"/>
            </a:pPr>
            <a:r>
              <a:rPr lang="en-SG" sz="900" dirty="0">
                <a:latin typeface="+mn-lt"/>
              </a:rPr>
              <a:t>Number of epochs increased from 3000 to 10000</a:t>
            </a:r>
          </a:p>
          <a:p>
            <a:pPr marL="171450" indent="-171450">
              <a:buFont typeface="Arial" panose="020B0604020202020204" pitchFamily="34" charset="0"/>
              <a:buChar char="•"/>
            </a:pPr>
            <a:endParaRPr lang="en-SG" sz="900" dirty="0">
              <a:latin typeface="+mn-lt"/>
            </a:endParaRPr>
          </a:p>
          <a:p>
            <a:pPr marL="0" indent="0"/>
            <a:r>
              <a:rPr lang="en-SG" sz="900" dirty="0">
                <a:latin typeface="+mn-lt"/>
              </a:rPr>
              <a:t>Why did we increase the number of dense units for the generator</a:t>
            </a:r>
          </a:p>
          <a:p>
            <a:pPr marL="171450" indent="-171450">
              <a:buFont typeface="Arial" panose="020B0604020202020204" pitchFamily="34" charset="0"/>
              <a:buChar char="•"/>
            </a:pPr>
            <a:r>
              <a:rPr lang="en-SG" sz="900" dirty="0">
                <a:latin typeface="+mn-lt"/>
              </a:rPr>
              <a:t>We increased the number of dense units for the generator to enhance its capacity to learn and represent complex patterns in the data. With more dense units, the generator can capture a greater variety of features and nuances, which is essential for producing high-quality, detailed images.</a:t>
            </a:r>
          </a:p>
          <a:p>
            <a:pPr marL="0" indent="0"/>
            <a:endParaRPr lang="en-SG" sz="900" dirty="0">
              <a:latin typeface="+mn-lt"/>
            </a:endParaRPr>
          </a:p>
          <a:p>
            <a:pPr marL="0" indent="0"/>
            <a:r>
              <a:rPr lang="en-SG" sz="900" dirty="0">
                <a:latin typeface="+mn-lt"/>
              </a:rPr>
              <a:t>Why did we increase the number of epochs</a:t>
            </a:r>
          </a:p>
          <a:p>
            <a:pPr marL="171450" indent="-171450">
              <a:buFont typeface="Arial" panose="020B0604020202020204" pitchFamily="34" charset="0"/>
              <a:buChar char="•"/>
            </a:pPr>
            <a:r>
              <a:rPr lang="en-SG" sz="900" dirty="0">
                <a:latin typeface="+mn-lt"/>
              </a:rPr>
              <a:t>From the previous models, we observed that 3000 epochs were insufficient for the generator to fully learn the underlying patterns in the data. By increasing the number of epochs to 10000, we aim to provide the model with more training time to refine its outputs and improve image quality. This extended training period allows the generator to better capture the complexities of the dataset, leading to more realistic and detailed images.</a:t>
            </a:r>
          </a:p>
        </p:txBody>
      </p:sp>
    </p:spTree>
    <p:extLst>
      <p:ext uri="{BB962C8B-B14F-4D97-AF65-F5344CB8AC3E}">
        <p14:creationId xmlns:p14="http://schemas.microsoft.com/office/powerpoint/2010/main" val="2596590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(Adding More Dense Units to Generator)</a:t>
            </a:r>
          </a:p>
        </p:txBody>
      </p:sp>
      <p:pic>
        <p:nvPicPr>
          <p:cNvPr id="4" name="Picture 3">
            <a:extLst>
              <a:ext uri="{FF2B5EF4-FFF2-40B4-BE49-F238E27FC236}">
                <a16:creationId xmlns:a16="http://schemas.microsoft.com/office/drawing/2014/main" id="{01A4ADBE-130D-2097-CF2B-BC0D9CAC473A}"/>
              </a:ext>
            </a:extLst>
          </p:cNvPr>
          <p:cNvPicPr>
            <a:picLocks noChangeAspect="1"/>
          </p:cNvPicPr>
          <p:nvPr/>
        </p:nvPicPr>
        <p:blipFill>
          <a:blip r:embed="rId3"/>
          <a:stretch>
            <a:fillRect/>
          </a:stretch>
        </p:blipFill>
        <p:spPr>
          <a:xfrm>
            <a:off x="7208188" y="1410509"/>
            <a:ext cx="1220812" cy="3061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B312D2-14F3-06C2-AE4E-5F26CC5262B1}"/>
              </a:ext>
            </a:extLst>
          </p:cNvPr>
          <p:cNvPicPr>
            <a:picLocks noChangeAspect="1"/>
          </p:cNvPicPr>
          <p:nvPr/>
        </p:nvPicPr>
        <p:blipFill>
          <a:blip r:embed="rId4"/>
          <a:stretch>
            <a:fillRect/>
          </a:stretch>
        </p:blipFill>
        <p:spPr>
          <a:xfrm>
            <a:off x="5656635" y="3836322"/>
            <a:ext cx="1273407" cy="1051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49;p41">
            <a:extLst>
              <a:ext uri="{FF2B5EF4-FFF2-40B4-BE49-F238E27FC236}">
                <a16:creationId xmlns:a16="http://schemas.microsoft.com/office/drawing/2014/main" id="{269D540C-3A30-0367-3609-FC12A94C616A}"/>
              </a:ext>
            </a:extLst>
          </p:cNvPr>
          <p:cNvSpPr txBox="1">
            <a:spLocks/>
          </p:cNvSpPr>
          <p:nvPr/>
        </p:nvSpPr>
        <p:spPr>
          <a:xfrm>
            <a:off x="715000" y="1151298"/>
            <a:ext cx="358559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Adding More Dense Units to Generator Evaluation</a:t>
            </a:r>
          </a:p>
          <a:p>
            <a:pPr marL="0" indent="0"/>
            <a:endParaRPr lang="en-SG" sz="900" b="1">
              <a:latin typeface="+mn-lt"/>
            </a:endParaRPr>
          </a:p>
          <a:p>
            <a:pPr marL="0" indent="0"/>
            <a:endParaRPr lang="en-SG" sz="900" b="1">
              <a:latin typeface="+mn-lt"/>
            </a:endParaRPr>
          </a:p>
        </p:txBody>
      </p:sp>
      <p:pic>
        <p:nvPicPr>
          <p:cNvPr id="13" name="Picture 12">
            <a:extLst>
              <a:ext uri="{FF2B5EF4-FFF2-40B4-BE49-F238E27FC236}">
                <a16:creationId xmlns:a16="http://schemas.microsoft.com/office/drawing/2014/main" id="{60A08DCF-74FB-80DD-6E73-24CC36002B33}"/>
              </a:ext>
            </a:extLst>
          </p:cNvPr>
          <p:cNvPicPr>
            <a:picLocks noChangeAspect="1"/>
          </p:cNvPicPr>
          <p:nvPr/>
        </p:nvPicPr>
        <p:blipFill>
          <a:blip r:embed="rId5"/>
          <a:stretch>
            <a:fillRect/>
          </a:stretch>
        </p:blipFill>
        <p:spPr>
          <a:xfrm>
            <a:off x="5656635" y="1818017"/>
            <a:ext cx="1363626" cy="761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3F444DB0-7702-4980-1CE5-212764F2081E}"/>
              </a:ext>
            </a:extLst>
          </p:cNvPr>
          <p:cNvPicPr>
            <a:picLocks noChangeAspect="1"/>
          </p:cNvPicPr>
          <p:nvPr/>
        </p:nvPicPr>
        <p:blipFill>
          <a:blip r:embed="rId6"/>
          <a:stretch>
            <a:fillRect/>
          </a:stretch>
        </p:blipFill>
        <p:spPr>
          <a:xfrm>
            <a:off x="5656635" y="2703602"/>
            <a:ext cx="1363626" cy="746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3072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Conditional GAN (CGAN)</a:t>
            </a:r>
          </a:p>
        </p:txBody>
      </p:sp>
      <p:pic>
        <p:nvPicPr>
          <p:cNvPr id="4" name="Picture 3">
            <a:extLst>
              <a:ext uri="{FF2B5EF4-FFF2-40B4-BE49-F238E27FC236}">
                <a16:creationId xmlns:a16="http://schemas.microsoft.com/office/drawing/2014/main" id="{AB4257A1-0977-4461-9939-A96ED4526DF5}"/>
              </a:ext>
            </a:extLst>
          </p:cNvPr>
          <p:cNvPicPr>
            <a:picLocks noChangeAspect="1"/>
          </p:cNvPicPr>
          <p:nvPr/>
        </p:nvPicPr>
        <p:blipFill>
          <a:blip r:embed="rId3"/>
          <a:stretch>
            <a:fillRect/>
          </a:stretch>
        </p:blipFill>
        <p:spPr>
          <a:xfrm>
            <a:off x="6595353" y="314060"/>
            <a:ext cx="1726660" cy="718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671325" y="1168453"/>
            <a:ext cx="727617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Conditional GAN</a:t>
            </a:r>
          </a:p>
          <a:p>
            <a:pPr marL="171450" indent="-171450">
              <a:buFont typeface="Arial" panose="020B0604020202020204" pitchFamily="34" charset="0"/>
              <a:buChar char="•"/>
            </a:pPr>
            <a:r>
              <a:rPr lang="en-SG" sz="900" dirty="0">
                <a:latin typeface="+mn-lt"/>
              </a:rPr>
              <a:t>CGANs is a type of Generative Adversarial Network that adds additional information into both the generator and the discriminator to condition the generation process. This additional information can be any type of label or structured data such as class labels, images or other data that helps the generation process.</a:t>
            </a:r>
          </a:p>
          <a:p>
            <a:pPr marL="171450" indent="-171450">
              <a:buFont typeface="Arial" panose="020B0604020202020204" pitchFamily="34" charset="0"/>
              <a:buChar char="•"/>
            </a:pPr>
            <a:r>
              <a:rPr lang="en-SG" sz="900" dirty="0">
                <a:latin typeface="+mn-lt"/>
              </a:rPr>
              <a:t>It allows the generator to create more controlled and contextually appropriate outputs by using the additional information given to it.</a:t>
            </a:r>
          </a:p>
          <a:p>
            <a:pPr marL="0" indent="0"/>
            <a:endParaRPr lang="en-SG" sz="900" b="1" dirty="0">
              <a:latin typeface="+mn-lt"/>
            </a:endParaRPr>
          </a:p>
          <a:p>
            <a:pPr marL="0" indent="0"/>
            <a:r>
              <a:rPr lang="en-SG" sz="900" b="1" dirty="0">
                <a:latin typeface="+mn-lt"/>
              </a:rPr>
              <a:t>Difference between CGANs and DCGANs</a:t>
            </a:r>
          </a:p>
          <a:p>
            <a:pPr marL="171450" indent="-171450">
              <a:buFont typeface="Arial" panose="020B0604020202020204" pitchFamily="34" charset="0"/>
              <a:buChar char="•"/>
            </a:pPr>
            <a:r>
              <a:rPr lang="en-SG" sz="900" dirty="0">
                <a:latin typeface="+mn-lt"/>
              </a:rPr>
              <a:t>CGANs uses additional information as conditions into the generation process while DCGANs focus on using convolutional networks for better performance in image data.</a:t>
            </a:r>
          </a:p>
          <a:p>
            <a:pPr marL="171450" indent="-171450">
              <a:buFont typeface="Arial" panose="020B0604020202020204" pitchFamily="34" charset="0"/>
              <a:buChar char="•"/>
            </a:pPr>
            <a:r>
              <a:rPr lang="en-SG" sz="900" dirty="0">
                <a:latin typeface="+mn-lt"/>
              </a:rPr>
              <a:t>CGANs are used for tasks that need controlled generated based on the input conditions while DCGANs are used for generating high-quality, realistic images.</a:t>
            </a:r>
          </a:p>
          <a:p>
            <a:pPr marL="171450" indent="-171450">
              <a:buFont typeface="Arial" panose="020B0604020202020204" pitchFamily="34" charset="0"/>
              <a:buChar char="•"/>
            </a:pPr>
            <a:r>
              <a:rPr lang="en-SG" sz="900" dirty="0">
                <a:latin typeface="+mn-lt"/>
              </a:rPr>
              <a:t>CGANs defining feature is the conditioning mechanism while DCGANs specifically use deep convolutional networks for both the generator and discriminator, emphasizing the architecture rather than conditioning.</a:t>
            </a:r>
          </a:p>
          <a:p>
            <a:pPr marL="0" indent="0"/>
            <a:endParaRPr lang="en-SG" sz="900" dirty="0">
              <a:latin typeface="+mn-lt"/>
            </a:endParaRPr>
          </a:p>
          <a:p>
            <a:pPr marL="0" indent="0"/>
            <a:r>
              <a:rPr lang="en-SG" sz="900" b="1" dirty="0">
                <a:latin typeface="+mn-lt"/>
              </a:rPr>
              <a:t>How Conditional GAN Works</a:t>
            </a:r>
          </a:p>
          <a:p>
            <a:pPr marL="171450" indent="-171450">
              <a:buFont typeface="Arial" panose="020B0604020202020204" pitchFamily="34" charset="0"/>
              <a:buChar char="•"/>
            </a:pPr>
            <a:r>
              <a:rPr lang="en-SG" sz="900" dirty="0">
                <a:latin typeface="+mn-lt"/>
              </a:rPr>
              <a:t>In a CGAN, both the generator and the discriminator receive additional information, such as class labels or attributes, which guide the image generation process. This allows the model to create images that not only resemble real data but also match specified conditions, providing greater control over the output.</a:t>
            </a:r>
          </a:p>
          <a:p>
            <a:pPr marL="171450" indent="-171450">
              <a:buFont typeface="Arial" panose="020B0604020202020204" pitchFamily="34" charset="0"/>
              <a:buChar char="•"/>
            </a:pPr>
            <a:r>
              <a:rPr lang="en-SG" sz="900" dirty="0">
                <a:latin typeface="+mn-lt"/>
              </a:rPr>
              <a:t>The generator in a </a:t>
            </a:r>
            <a:r>
              <a:rPr lang="en-SG" sz="900" dirty="0" err="1">
                <a:latin typeface="+mn-lt"/>
              </a:rPr>
              <a:t>cGAN</a:t>
            </a:r>
            <a:r>
              <a:rPr lang="en-SG" sz="900" dirty="0">
                <a:latin typeface="+mn-lt"/>
              </a:rPr>
              <a:t> takes two inputs: random noise, typically sampled from a normal distribution, and a conditioning variable that represents the desired outcome, such as a class label. This generator learns to produce synthetic images that correspond to the given condition.</a:t>
            </a:r>
          </a:p>
          <a:p>
            <a:pPr marL="171450" indent="-171450">
              <a:buFont typeface="Arial" panose="020B0604020202020204" pitchFamily="34" charset="0"/>
              <a:buChar char="•"/>
            </a:pPr>
            <a:r>
              <a:rPr lang="en-SG" sz="900" dirty="0">
                <a:latin typeface="+mn-lt"/>
              </a:rPr>
              <a:t>Similarly the discriminator also receives both real images and generated images, along with their respective conditions. Its role is to determine whether an image is real or fake, taking the condition into account, and it outputs a probability indicating how likely the image is to be real given that condition.</a:t>
            </a:r>
          </a:p>
        </p:txBody>
      </p:sp>
    </p:spTree>
    <p:extLst>
      <p:ext uri="{BB962C8B-B14F-4D97-AF65-F5344CB8AC3E}">
        <p14:creationId xmlns:p14="http://schemas.microsoft.com/office/powerpoint/2010/main" val="362843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3" name="Google Shape;249;p41">
            <a:extLst>
              <a:ext uri="{FF2B5EF4-FFF2-40B4-BE49-F238E27FC236}">
                <a16:creationId xmlns:a16="http://schemas.microsoft.com/office/drawing/2014/main" id="{00898898-1BA3-D5DD-CCC1-A23A8BD3A42E}"/>
              </a:ext>
            </a:extLst>
          </p:cNvPr>
          <p:cNvSpPr txBox="1">
            <a:spLocks noGrp="1"/>
          </p:cNvSpPr>
          <p:nvPr>
            <p:ph type="subTitle" idx="1"/>
          </p:nvPr>
        </p:nvSpPr>
        <p:spPr>
          <a:xfrm>
            <a:off x="676189" y="1331430"/>
            <a:ext cx="5442509" cy="3527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cs typeface="Calibri Light" panose="020F0302020204030204" pitchFamily="34" charset="0"/>
              </a:rPr>
              <a:t>Task</a:t>
            </a:r>
          </a:p>
          <a:p>
            <a:pPr marL="0" lvl="0" indent="0" algn="l" rtl="0">
              <a:spcBef>
                <a:spcPts val="0"/>
              </a:spcBef>
              <a:spcAft>
                <a:spcPts val="0"/>
              </a:spcAft>
              <a:buNone/>
            </a:pPr>
            <a:r>
              <a:rPr lang="en-SG" dirty="0">
                <a:latin typeface="+mn-lt"/>
                <a:cs typeface="Calibri Light" panose="020F0302020204030204" pitchFamily="34" charset="0"/>
              </a:rPr>
              <a:t>In our project, we aim to create 260 small black-and-white images of handwritten letters using the EMNIST Letters dataset. This task involves several key steps, including data cleaning, feature engineering, model selection, training the GAN, fine-tuning the GAN, evaluation, and image generation.</a:t>
            </a:r>
          </a:p>
          <a:p>
            <a:pPr marL="0" lvl="0" indent="0" algn="l" rtl="0">
              <a:spcBef>
                <a:spcPts val="0"/>
              </a:spcBef>
              <a:spcAft>
                <a:spcPts val="0"/>
              </a:spcAft>
              <a:buNone/>
            </a:pPr>
            <a:endParaRPr lang="en-SG" dirty="0">
              <a:latin typeface="+mn-lt"/>
              <a:cs typeface="Calibri Light" panose="020F0302020204030204" pitchFamily="34" charset="0"/>
            </a:endParaRPr>
          </a:p>
          <a:p>
            <a:pPr marL="0" lvl="0" indent="0" algn="l" rtl="0">
              <a:spcBef>
                <a:spcPts val="0"/>
              </a:spcBef>
              <a:spcAft>
                <a:spcPts val="0"/>
              </a:spcAft>
              <a:buNone/>
            </a:pPr>
            <a:r>
              <a:rPr lang="en-SG" dirty="0">
                <a:latin typeface="+mn-lt"/>
                <a:cs typeface="Calibri Light" panose="020F0302020204030204" pitchFamily="34" charset="0"/>
              </a:rPr>
              <a:t>Solution</a:t>
            </a:r>
          </a:p>
          <a:p>
            <a:pPr marL="0" lvl="0" indent="0" algn="l" rtl="0">
              <a:spcBef>
                <a:spcPts val="0"/>
              </a:spcBef>
              <a:spcAft>
                <a:spcPts val="0"/>
              </a:spcAft>
              <a:buNone/>
            </a:pPr>
            <a:r>
              <a:rPr lang="en-SG" dirty="0">
                <a:latin typeface="+mn-lt"/>
                <a:cs typeface="Calibri Light" panose="020F0302020204030204" pitchFamily="34" charset="0"/>
              </a:rPr>
              <a:t>In our project, we will explore various types of Generative Adversarial Networks (GANs) to generate 260 small black-and-white images of handwritten letters from the EMNIST Letters dataset. Each GAN variant comes with its own advantages and disadvantages, which we will weigh to determine the best-performing model for our task.</a:t>
            </a:r>
          </a:p>
        </p:txBody>
      </p:sp>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cs typeface="Calibri Light" panose="020F0302020204030204" pitchFamily="34" charset="0"/>
              </a:rPr>
              <a:t>Task &amp; Solution</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6952689" y="3156625"/>
            <a:ext cx="1237999" cy="179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err="1">
                <a:latin typeface="+mn-lt"/>
                <a:cs typeface="Calibri Light" panose="020F0302020204030204" pitchFamily="34" charset="0"/>
              </a:rPr>
              <a:t>Alexdndz</a:t>
            </a:r>
            <a:r>
              <a:rPr lang="en-SG" sz="600" b="1" dirty="0">
                <a:latin typeface="+mn-lt"/>
                <a:cs typeface="Calibri Light" panose="020F0302020204030204" pitchFamily="34" charset="0"/>
              </a:rPr>
              <a:t>, no date</a:t>
            </a:r>
            <a:endParaRPr lang="en-SG" sz="600" dirty="0">
              <a:latin typeface="+mn-lt"/>
              <a:cs typeface="Calibri Light" panose="020F0302020204030204" pitchFamily="34" charset="0"/>
            </a:endParaRPr>
          </a:p>
        </p:txBody>
      </p:sp>
      <p:pic>
        <p:nvPicPr>
          <p:cNvPr id="4098" name="Picture 2" descr="Discussing task solution Stock Vector Images - Alamy">
            <a:extLst>
              <a:ext uri="{FF2B5EF4-FFF2-40B4-BE49-F238E27FC236}">
                <a16:creationId xmlns:a16="http://schemas.microsoft.com/office/drawing/2014/main" id="{ED5B50E0-22BC-6CD8-DED9-0E97FEB2C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38"/>
          <a:stretch/>
        </p:blipFill>
        <p:spPr bwMode="auto">
          <a:xfrm>
            <a:off x="6325323" y="1564404"/>
            <a:ext cx="2490918" cy="164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33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(Base)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333823"/>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Training Process of Conditional GAN</a:t>
            </a:r>
          </a:p>
          <a:p>
            <a:pPr marL="171450" indent="-171450">
              <a:buFont typeface="Arial" panose="020B0604020202020204" pitchFamily="34" charset="0"/>
              <a:buChar char="•"/>
            </a:pPr>
            <a:r>
              <a:rPr lang="en-SG" sz="900" dirty="0">
                <a:latin typeface="+mn-lt"/>
              </a:rPr>
              <a:t>During each training iteration, the discriminator is trained using a mixed batch containing both real images from the training dataset and generated images produced by the generator, along with their corresponding condition labels. This mixed batch allows the discriminator to simultaneously evaluate and compare real and synthetic samples. After calculating the loss for both real and generated samples, the discriminator's weights are updated to improve its classification accuracy in distinguishing between authentic and generated images while considering the conditional inputs.</a:t>
            </a:r>
          </a:p>
          <a:p>
            <a:pPr marL="171450" indent="-171450">
              <a:buFont typeface="Arial" panose="020B0604020202020204" pitchFamily="34" charset="0"/>
              <a:buChar char="•"/>
            </a:pPr>
            <a:endParaRPr lang="en-SG" sz="900" dirty="0">
              <a:latin typeface="+mn-lt"/>
            </a:endParaRPr>
          </a:p>
          <a:p>
            <a:pPr marL="171450" indent="-171450">
              <a:buFont typeface="Arial" panose="020B0604020202020204" pitchFamily="34" charset="0"/>
              <a:buChar char="•"/>
            </a:pPr>
            <a:r>
              <a:rPr lang="en-SG" sz="900" dirty="0">
                <a:latin typeface="+mn-lt"/>
              </a:rPr>
              <a:t>Next, the generator is trained by feeding it random noise and the conditional inputs, aiming to maximize the discriminator’s error on the generated images. To facilitate this process, it is common to freeze the weights of the discriminator while training the generator, preventing it from adapting too quickly and allowing the generator to learn more effectively from the feedback. Conversely, when the discriminator is being trained, the generator's weights are frozen. This alternating training helps stabilize the learning dynamics, ensuring that neither component overpowers the other.</a:t>
            </a:r>
          </a:p>
          <a:p>
            <a:pPr marL="171450" indent="-171450">
              <a:buFont typeface="Arial" panose="020B0604020202020204" pitchFamily="34" charset="0"/>
              <a:buChar char="•"/>
            </a:pPr>
            <a:endParaRPr lang="en-SG" sz="900" dirty="0">
              <a:latin typeface="+mn-lt"/>
            </a:endParaRPr>
          </a:p>
          <a:p>
            <a:pPr marL="171450" indent="-171450">
              <a:buFont typeface="Arial" panose="020B0604020202020204" pitchFamily="34" charset="0"/>
              <a:buChar char="•"/>
            </a:pPr>
            <a:r>
              <a:rPr lang="en-SG" sz="900" dirty="0">
                <a:latin typeface="+mn-lt"/>
              </a:rPr>
              <a:t>Over multiple iterations, both networks improve, ultimately resulting in high-quality, class-specific image generation.</a:t>
            </a:r>
          </a:p>
        </p:txBody>
      </p:sp>
    </p:spTree>
    <p:extLst>
      <p:ext uri="{BB962C8B-B14F-4D97-AF65-F5344CB8AC3E}">
        <p14:creationId xmlns:p14="http://schemas.microsoft.com/office/powerpoint/2010/main" val="3515382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(Base)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353278"/>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Base Evaluation</a:t>
            </a:r>
            <a:endParaRPr lang="en-SG" sz="900" dirty="0">
              <a:latin typeface="+mn-lt"/>
            </a:endParaRPr>
          </a:p>
        </p:txBody>
      </p:sp>
      <p:pic>
        <p:nvPicPr>
          <p:cNvPr id="4" name="Picture 3">
            <a:extLst>
              <a:ext uri="{FF2B5EF4-FFF2-40B4-BE49-F238E27FC236}">
                <a16:creationId xmlns:a16="http://schemas.microsoft.com/office/drawing/2014/main" id="{6738D8EF-1EBD-0B51-0E69-422E94734AAD}"/>
              </a:ext>
            </a:extLst>
          </p:cNvPr>
          <p:cNvPicPr>
            <a:picLocks noChangeAspect="1"/>
          </p:cNvPicPr>
          <p:nvPr/>
        </p:nvPicPr>
        <p:blipFill>
          <a:blip r:embed="rId3"/>
          <a:stretch>
            <a:fillRect/>
          </a:stretch>
        </p:blipFill>
        <p:spPr>
          <a:xfrm>
            <a:off x="4771417" y="1403138"/>
            <a:ext cx="2125500" cy="1168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5E590A8-ECB2-B22E-7B8C-50B49A2377D5}"/>
              </a:ext>
            </a:extLst>
          </p:cNvPr>
          <p:cNvPicPr>
            <a:picLocks noChangeAspect="1"/>
          </p:cNvPicPr>
          <p:nvPr/>
        </p:nvPicPr>
        <p:blipFill>
          <a:blip r:embed="rId4"/>
          <a:stretch>
            <a:fillRect/>
          </a:stretch>
        </p:blipFill>
        <p:spPr>
          <a:xfrm>
            <a:off x="4771417" y="2773730"/>
            <a:ext cx="2125500" cy="1148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3A0CC80-3A50-BA69-C0F6-60F3000891BB}"/>
              </a:ext>
            </a:extLst>
          </p:cNvPr>
          <p:cNvPicPr>
            <a:picLocks noChangeAspect="1"/>
          </p:cNvPicPr>
          <p:nvPr/>
        </p:nvPicPr>
        <p:blipFill>
          <a:blip r:embed="rId5"/>
          <a:stretch>
            <a:fillRect/>
          </a:stretch>
        </p:blipFill>
        <p:spPr>
          <a:xfrm>
            <a:off x="7251972" y="681628"/>
            <a:ext cx="1612556" cy="3926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261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(Increase the Number of Dense Units in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669427"/>
            <a:ext cx="5413326" cy="1774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a:latin typeface="+mn-lt"/>
              </a:rPr>
              <a:t>What changed from the previous model</a:t>
            </a:r>
          </a:p>
          <a:p>
            <a:pPr marL="171450" indent="-171450">
              <a:buFont typeface="Arial" panose="020B0604020202020204" pitchFamily="34" charset="0"/>
              <a:buChar char="•"/>
            </a:pPr>
            <a:r>
              <a:rPr lang="en-SG" sz="900">
                <a:latin typeface="+mn-lt"/>
              </a:rPr>
              <a:t>Dense units in the first Dense layer of the generator increased from 128 to 1500</a:t>
            </a:r>
          </a:p>
          <a:p>
            <a:pPr marL="171450" indent="-171450">
              <a:buFont typeface="Arial" panose="020B0604020202020204" pitchFamily="34" charset="0"/>
              <a:buChar char="•"/>
            </a:pPr>
            <a:endParaRPr lang="en-SG" sz="900">
              <a:latin typeface="+mn-lt"/>
            </a:endParaRPr>
          </a:p>
          <a:p>
            <a:pPr marL="0" indent="0"/>
            <a:r>
              <a:rPr lang="en-SG" sz="900">
                <a:latin typeface="+mn-lt"/>
              </a:rPr>
              <a:t>Why did we increase the number of dense units for the generator</a:t>
            </a:r>
          </a:p>
          <a:p>
            <a:pPr marL="171450" indent="-171450">
              <a:buFont typeface="Arial" panose="020B0604020202020204" pitchFamily="34" charset="0"/>
              <a:buChar char="•"/>
            </a:pPr>
            <a:r>
              <a:rPr lang="en-SG" sz="900">
                <a:latin typeface="+mn-lt"/>
              </a:rPr>
              <a:t>The first Dense layer of the generator is responsible for taking the input noise vector (latent space representation) and transforming it into a feature representation that can be further processed by subsequent layers to generate realistic images.</a:t>
            </a:r>
          </a:p>
          <a:p>
            <a:pPr marL="171450" indent="-171450">
              <a:buFont typeface="Arial" panose="020B0604020202020204" pitchFamily="34" charset="0"/>
              <a:buChar char="•"/>
            </a:pPr>
            <a:r>
              <a:rPr lang="en-SG" sz="900">
                <a:latin typeface="+mn-lt"/>
              </a:rPr>
              <a:t>By increasing the number of units (neurons) in this layer, we increase the capacity of the generator to learn and capture more complex patterns and features from the input noise vector. This allows the generator to potentially model more intricate relationships and variations in the data distribution it aims to mimic.</a:t>
            </a:r>
          </a:p>
        </p:txBody>
      </p:sp>
    </p:spTree>
    <p:extLst>
      <p:ext uri="{BB962C8B-B14F-4D97-AF65-F5344CB8AC3E}">
        <p14:creationId xmlns:p14="http://schemas.microsoft.com/office/powerpoint/2010/main" val="1465795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(Increase the Number of Dense Units in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533240"/>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Increase the Number of Dense Units in the Generator Evaluation</a:t>
            </a:r>
            <a:endParaRPr lang="en-SG" sz="900" dirty="0">
              <a:latin typeface="+mn-lt"/>
            </a:endParaRPr>
          </a:p>
        </p:txBody>
      </p:sp>
      <p:pic>
        <p:nvPicPr>
          <p:cNvPr id="4" name="Picture 3">
            <a:extLst>
              <a:ext uri="{FF2B5EF4-FFF2-40B4-BE49-F238E27FC236}">
                <a16:creationId xmlns:a16="http://schemas.microsoft.com/office/drawing/2014/main" id="{B3A28B57-0CCB-4590-8C99-4B00F95C81A1}"/>
              </a:ext>
            </a:extLst>
          </p:cNvPr>
          <p:cNvPicPr>
            <a:picLocks noChangeAspect="1"/>
          </p:cNvPicPr>
          <p:nvPr/>
        </p:nvPicPr>
        <p:blipFill>
          <a:blip r:embed="rId3"/>
          <a:stretch>
            <a:fillRect/>
          </a:stretch>
        </p:blipFill>
        <p:spPr>
          <a:xfrm>
            <a:off x="5267526" y="1953767"/>
            <a:ext cx="1931817" cy="105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75D61EF-41E3-B42C-623D-A48BD99F6D81}"/>
              </a:ext>
            </a:extLst>
          </p:cNvPr>
          <p:cNvPicPr>
            <a:picLocks noChangeAspect="1"/>
          </p:cNvPicPr>
          <p:nvPr/>
        </p:nvPicPr>
        <p:blipFill>
          <a:blip r:embed="rId4"/>
          <a:stretch>
            <a:fillRect/>
          </a:stretch>
        </p:blipFill>
        <p:spPr>
          <a:xfrm>
            <a:off x="5251246" y="3225100"/>
            <a:ext cx="1948097" cy="105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5A9AC7D-59B5-4905-A554-337637BEDDAF}"/>
              </a:ext>
            </a:extLst>
          </p:cNvPr>
          <p:cNvPicPr>
            <a:picLocks noChangeAspect="1"/>
          </p:cNvPicPr>
          <p:nvPr/>
        </p:nvPicPr>
        <p:blipFill>
          <a:blip r:embed="rId5"/>
          <a:stretch>
            <a:fillRect/>
          </a:stretch>
        </p:blipFill>
        <p:spPr>
          <a:xfrm>
            <a:off x="7500027" y="1385369"/>
            <a:ext cx="1446522" cy="3486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1378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(Remove Batch Normalization Layer from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49147" y="1596469"/>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a:latin typeface="+mn-lt"/>
              </a:rPr>
              <a:t>What changed from the previous model</a:t>
            </a:r>
          </a:p>
          <a:p>
            <a:pPr marL="171450" indent="-171450">
              <a:buFont typeface="Arial" panose="020B0604020202020204" pitchFamily="34" charset="0"/>
              <a:buChar char="•"/>
            </a:pPr>
            <a:r>
              <a:rPr lang="en-SG" sz="900">
                <a:latin typeface="+mn-lt"/>
              </a:rPr>
              <a:t>Batch normalization layer from the generator is removed</a:t>
            </a:r>
          </a:p>
          <a:p>
            <a:pPr marL="171450" indent="-171450">
              <a:buFont typeface="Arial" panose="020B0604020202020204" pitchFamily="34" charset="0"/>
              <a:buChar char="•"/>
            </a:pPr>
            <a:r>
              <a:rPr lang="en-SG" sz="900">
                <a:latin typeface="+mn-lt"/>
              </a:rPr>
              <a:t>Number of epochs increased from 3000 to 10000</a:t>
            </a:r>
          </a:p>
          <a:p>
            <a:pPr marL="171450" indent="-171450">
              <a:buFont typeface="Arial" panose="020B0604020202020204" pitchFamily="34" charset="0"/>
              <a:buChar char="•"/>
            </a:pPr>
            <a:endParaRPr lang="en-SG" sz="900">
              <a:latin typeface="+mn-lt"/>
            </a:endParaRPr>
          </a:p>
          <a:p>
            <a:pPr marL="0" indent="0"/>
            <a:r>
              <a:rPr lang="en-SG" sz="900">
                <a:latin typeface="+mn-lt"/>
              </a:rPr>
              <a:t>Why did we remove batch normalization layer from the generator</a:t>
            </a:r>
          </a:p>
          <a:p>
            <a:pPr marL="171450" indent="-171450">
              <a:buFont typeface="Arial" panose="020B0604020202020204" pitchFamily="34" charset="0"/>
              <a:buChar char="•"/>
            </a:pPr>
            <a:r>
              <a:rPr lang="en-SG" sz="900">
                <a:latin typeface="+mn-lt"/>
              </a:rPr>
              <a:t>Batch normalization (BN) layers are typically used to stabilize and speed up the training of neural networks by normalizing activations and reducing internal covariate shift. In the context of GANs, the training dynamics can be quite sensitive, and batch normalization might interfere with the adversarial training process.</a:t>
            </a:r>
          </a:p>
          <a:p>
            <a:pPr marL="0" indent="0"/>
            <a:endParaRPr lang="en-SG" sz="900">
              <a:latin typeface="+mn-lt"/>
            </a:endParaRPr>
          </a:p>
          <a:p>
            <a:pPr marL="0" indent="0"/>
            <a:r>
              <a:rPr lang="en-SG" sz="900">
                <a:latin typeface="+mn-lt"/>
              </a:rPr>
              <a:t>Why did we increase the number of epochs</a:t>
            </a:r>
          </a:p>
          <a:p>
            <a:pPr marL="171450" indent="-171450">
              <a:buFont typeface="Arial" panose="020B0604020202020204" pitchFamily="34" charset="0"/>
              <a:buChar char="•"/>
            </a:pPr>
            <a:r>
              <a:rPr lang="en-SG" sz="900">
                <a:latin typeface="+mn-lt"/>
              </a:rPr>
              <a:t>From the previous models, we observed that 3000 epochs were insufficient for the generator to fully learn the underlying patterns in the data. By increasing the number of epochs to 10000, we aim to provide the model with more training time to refine its outputs and improve image quality. This extended training period allows the generator to better capture the complexities of the dataset, leading to more realistic and detailed images.</a:t>
            </a:r>
          </a:p>
        </p:txBody>
      </p:sp>
    </p:spTree>
    <p:extLst>
      <p:ext uri="{BB962C8B-B14F-4D97-AF65-F5344CB8AC3E}">
        <p14:creationId xmlns:p14="http://schemas.microsoft.com/office/powerpoint/2010/main" val="631929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(Remove Batch Normalization Layer from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58874" y="1470009"/>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Remove Batch Normalization Layer from the Generator Evaluation</a:t>
            </a:r>
            <a:endParaRPr lang="en-SG" sz="900" dirty="0">
              <a:latin typeface="+mn-lt"/>
            </a:endParaRPr>
          </a:p>
        </p:txBody>
      </p:sp>
      <p:pic>
        <p:nvPicPr>
          <p:cNvPr id="4" name="Picture 3">
            <a:extLst>
              <a:ext uri="{FF2B5EF4-FFF2-40B4-BE49-F238E27FC236}">
                <a16:creationId xmlns:a16="http://schemas.microsoft.com/office/drawing/2014/main" id="{2C93AE5F-999C-6852-4CB6-152330D21C42}"/>
              </a:ext>
            </a:extLst>
          </p:cNvPr>
          <p:cNvPicPr>
            <a:picLocks noChangeAspect="1"/>
          </p:cNvPicPr>
          <p:nvPr/>
        </p:nvPicPr>
        <p:blipFill>
          <a:blip r:embed="rId3"/>
          <a:stretch>
            <a:fillRect/>
          </a:stretch>
        </p:blipFill>
        <p:spPr>
          <a:xfrm>
            <a:off x="7431932" y="1583176"/>
            <a:ext cx="1076495" cy="2471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7B79411-B353-072E-89D7-2E9173279627}"/>
              </a:ext>
            </a:extLst>
          </p:cNvPr>
          <p:cNvPicPr>
            <a:picLocks noChangeAspect="1"/>
          </p:cNvPicPr>
          <p:nvPr/>
        </p:nvPicPr>
        <p:blipFill>
          <a:blip r:embed="rId4"/>
          <a:stretch>
            <a:fillRect/>
          </a:stretch>
        </p:blipFill>
        <p:spPr>
          <a:xfrm>
            <a:off x="6187086" y="1583176"/>
            <a:ext cx="1087179" cy="1816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FFEB7A0-37CF-BF1E-3056-AA206EF5C160}"/>
              </a:ext>
            </a:extLst>
          </p:cNvPr>
          <p:cNvPicPr>
            <a:picLocks noChangeAspect="1"/>
          </p:cNvPicPr>
          <p:nvPr/>
        </p:nvPicPr>
        <p:blipFill>
          <a:blip r:embed="rId5"/>
          <a:stretch>
            <a:fillRect/>
          </a:stretch>
        </p:blipFill>
        <p:spPr>
          <a:xfrm>
            <a:off x="6141966" y="3593641"/>
            <a:ext cx="1087180" cy="597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2B8ECD86-C1C0-593D-719A-14DDB4B1EAEA}"/>
              </a:ext>
            </a:extLst>
          </p:cNvPr>
          <p:cNvPicPr>
            <a:picLocks noChangeAspect="1"/>
          </p:cNvPicPr>
          <p:nvPr/>
        </p:nvPicPr>
        <p:blipFill>
          <a:blip r:embed="rId6"/>
          <a:stretch>
            <a:fillRect/>
          </a:stretch>
        </p:blipFill>
        <p:spPr>
          <a:xfrm>
            <a:off x="7354111" y="4191075"/>
            <a:ext cx="1154316" cy="603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7202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Wasserstein GAN (WGAN)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550411" y="1270682"/>
            <a:ext cx="7372767"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Wasserstein GAN</a:t>
            </a:r>
          </a:p>
          <a:p>
            <a:pPr marL="171450" indent="-171450">
              <a:buFont typeface="Arial" panose="020B0604020202020204" pitchFamily="34" charset="0"/>
              <a:buChar char="•"/>
            </a:pPr>
            <a:r>
              <a:rPr lang="en-SG" sz="900" dirty="0">
                <a:latin typeface="+mn-lt"/>
              </a:rPr>
              <a:t>Wasserstein Generative Adversarial Network (WGAN) is a variant of the standard GAN that aims to improve the stability of training and the quality of generated samples. WGANs use the Wasserstein distance (also known as Earth-Mover's distance) instead of the Jensen-Shannon (JS) divergence to measure the distance between the real and generated data distributions.</a:t>
            </a:r>
          </a:p>
          <a:p>
            <a:pPr marL="171450" indent="-171450">
              <a:buFont typeface="Arial" panose="020B0604020202020204" pitchFamily="34" charset="0"/>
              <a:buChar char="•"/>
            </a:pPr>
            <a:r>
              <a:rPr lang="en-SG" sz="900" dirty="0">
                <a:latin typeface="+mn-lt"/>
              </a:rPr>
              <a:t>The generator's objective is to minimize the critic's score for the generated samples.</a:t>
            </a:r>
          </a:p>
          <a:p>
            <a:pPr marL="171450" indent="-171450">
              <a:buFont typeface="Arial" panose="020B0604020202020204" pitchFamily="34" charset="0"/>
              <a:buChar char="•"/>
            </a:pPr>
            <a:r>
              <a:rPr lang="en-SG" sz="900" dirty="0">
                <a:latin typeface="+mn-lt"/>
              </a:rPr>
              <a:t>The critic's objective is to maximize the difference between its scores for real and generated samples.</a:t>
            </a:r>
          </a:p>
          <a:p>
            <a:pPr marL="0" indent="0"/>
            <a:endParaRPr lang="en-SG" sz="900" dirty="0">
              <a:latin typeface="+mn-lt"/>
            </a:endParaRPr>
          </a:p>
          <a:p>
            <a:pPr marL="0" indent="0"/>
            <a:r>
              <a:rPr lang="en-SG" sz="900" b="1" dirty="0">
                <a:latin typeface="+mn-lt"/>
              </a:rPr>
              <a:t>Difference between WGAN and DCGAN</a:t>
            </a:r>
          </a:p>
          <a:p>
            <a:pPr marL="171450" indent="-171450">
              <a:buFont typeface="Arial" panose="020B0604020202020204" pitchFamily="34" charset="0"/>
              <a:buChar char="•"/>
            </a:pPr>
            <a:r>
              <a:rPr lang="en-SG" sz="900" dirty="0">
                <a:latin typeface="+mn-lt"/>
              </a:rPr>
              <a:t>WGAN can use various architectures for the generator and discriminator, similar to DCGAN. However, it requires a different discriminator called a "critic" that does not output probabilities but rather real-valued scores.</a:t>
            </a:r>
          </a:p>
          <a:p>
            <a:pPr marL="171450" indent="-171450">
              <a:buFont typeface="Arial" panose="020B0604020202020204" pitchFamily="34" charset="0"/>
              <a:buChar char="•"/>
            </a:pPr>
            <a:r>
              <a:rPr lang="en-SG" sz="900" dirty="0">
                <a:latin typeface="+mn-lt"/>
              </a:rPr>
              <a:t>WGAN uses the Wasserstein distance instead of the JS divergence.</a:t>
            </a:r>
          </a:p>
          <a:p>
            <a:pPr marL="171450" indent="-171450">
              <a:buFont typeface="Arial" panose="020B0604020202020204" pitchFamily="34" charset="0"/>
              <a:buChar char="•"/>
            </a:pPr>
            <a:r>
              <a:rPr lang="en-SG" sz="900" dirty="0">
                <a:latin typeface="+mn-lt"/>
              </a:rPr>
              <a:t>WGAN improves training stability by clipping the weights of the critic to enforce the Lipschitz constraint, which is required for the Wasserstein distance to be valid.</a:t>
            </a:r>
          </a:p>
          <a:p>
            <a:pPr marL="0" indent="0"/>
            <a:endParaRPr lang="en-SG" sz="900" b="1" dirty="0">
              <a:latin typeface="+mn-lt"/>
            </a:endParaRPr>
          </a:p>
          <a:p>
            <a:pPr marL="0" indent="0"/>
            <a:r>
              <a:rPr lang="en-SG" sz="900" b="1" dirty="0">
                <a:latin typeface="+mn-lt"/>
              </a:rPr>
              <a:t>Why Wasserstein Distance Could Be Better than JS Divergence</a:t>
            </a:r>
          </a:p>
          <a:p>
            <a:pPr marL="171450" indent="-171450">
              <a:buFont typeface="Arial" panose="020B0604020202020204" pitchFamily="34" charset="0"/>
              <a:buChar char="•"/>
            </a:pPr>
            <a:r>
              <a:rPr lang="en-SG" sz="900" dirty="0">
                <a:latin typeface="+mn-lt"/>
              </a:rPr>
              <a:t>Gradient Issues: JS divergence can lead to vanishing gradients when the real and generated distributions do not overlap significantly. The Wasserstein distance, on the other hand, provides meaningful gradients even when the distributions are disjoint, allowing for more stable and continuous training.</a:t>
            </a:r>
          </a:p>
          <a:p>
            <a:pPr marL="171450" indent="-171450">
              <a:buFont typeface="Arial" panose="020B0604020202020204" pitchFamily="34" charset="0"/>
              <a:buChar char="•"/>
            </a:pPr>
            <a:r>
              <a:rPr lang="en-SG" sz="900" dirty="0">
                <a:latin typeface="+mn-lt"/>
              </a:rPr>
              <a:t>Training Stability: The Wasserstein distance has better theoretical properties that contribute to more stable training dynamics. It provides a smoother and more informative measure of the distance between distributions, leading to more reliable updates to the generator.</a:t>
            </a:r>
          </a:p>
          <a:p>
            <a:pPr marL="171450" indent="-171450">
              <a:buFont typeface="Arial" panose="020B0604020202020204" pitchFamily="34" charset="0"/>
              <a:buChar char="•"/>
            </a:pPr>
            <a:r>
              <a:rPr lang="en-SG" sz="900" dirty="0">
                <a:latin typeface="+mn-lt"/>
              </a:rPr>
              <a:t>Mode Collapse: WGANs are less prone to mode collapse, a common problem in standard GANs where the generator produces a limited variety of outputs. The Wasserstein distance helps in maintaining diverse generations by providing better feedback to the generator about the quality of the generated samples.</a:t>
            </a:r>
          </a:p>
        </p:txBody>
      </p:sp>
      <p:pic>
        <p:nvPicPr>
          <p:cNvPr id="4" name="Picture 3">
            <a:extLst>
              <a:ext uri="{FF2B5EF4-FFF2-40B4-BE49-F238E27FC236}">
                <a16:creationId xmlns:a16="http://schemas.microsoft.com/office/drawing/2014/main" id="{5EB0CCDB-C670-3050-D973-EAAEC3E97B61}"/>
              </a:ext>
            </a:extLst>
          </p:cNvPr>
          <p:cNvPicPr>
            <a:picLocks noChangeAspect="1"/>
          </p:cNvPicPr>
          <p:nvPr/>
        </p:nvPicPr>
        <p:blipFill>
          <a:blip r:embed="rId3"/>
          <a:stretch>
            <a:fillRect/>
          </a:stretch>
        </p:blipFill>
        <p:spPr>
          <a:xfrm>
            <a:off x="6372399" y="238307"/>
            <a:ext cx="2314284" cy="926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04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(Base)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166132"/>
            <a:ext cx="5665564" cy="345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dirty="0">
                <a:latin typeface="+mn-lt"/>
              </a:rPr>
              <a:t>Initialization and Model Setup</a:t>
            </a:r>
          </a:p>
          <a:p>
            <a:pPr marL="171450" indent="-171450">
              <a:buFont typeface="Arial" panose="020B0604020202020204" pitchFamily="34" charset="0"/>
              <a:buChar char="•"/>
            </a:pPr>
            <a:r>
              <a:rPr lang="en-SG" sz="900" dirty="0">
                <a:latin typeface="+mn-lt"/>
              </a:rPr>
              <a:t>The WGAN class is initialized with parameters specific to the image data being used (28x28 pixels, single channel). The </a:t>
            </a:r>
            <a:r>
              <a:rPr lang="en-SG" sz="900" dirty="0" err="1">
                <a:latin typeface="+mn-lt"/>
              </a:rPr>
              <a:t>latent_dim</a:t>
            </a:r>
            <a:r>
              <a:rPr lang="en-SG" sz="900" dirty="0">
                <a:latin typeface="+mn-lt"/>
              </a:rPr>
              <a:t> parameter represents the dimensionality of the noise vector fed into the generator. </a:t>
            </a:r>
          </a:p>
          <a:p>
            <a:pPr marL="171450" indent="-171450">
              <a:buFont typeface="Arial" panose="020B0604020202020204" pitchFamily="34" charset="0"/>
              <a:buChar char="•"/>
            </a:pPr>
            <a:r>
              <a:rPr lang="en-SG" sz="900" dirty="0">
                <a:latin typeface="+mn-lt"/>
              </a:rPr>
              <a:t>Key </a:t>
            </a:r>
            <a:r>
              <a:rPr lang="en-SG" sz="900" dirty="0" err="1">
                <a:latin typeface="+mn-lt"/>
              </a:rPr>
              <a:t>hyperparameters</a:t>
            </a:r>
            <a:r>
              <a:rPr lang="en-SG" sz="900" dirty="0">
                <a:latin typeface="+mn-lt"/>
              </a:rPr>
              <a:t> include the number of critic updates (</a:t>
            </a:r>
            <a:r>
              <a:rPr lang="en-SG" sz="900" dirty="0" err="1">
                <a:latin typeface="+mn-lt"/>
              </a:rPr>
              <a:t>n_critic</a:t>
            </a:r>
            <a:r>
              <a:rPr lang="en-SG" sz="900" dirty="0">
                <a:latin typeface="+mn-lt"/>
              </a:rPr>
              <a:t>) per generator update and the weight clipping value (</a:t>
            </a:r>
            <a:r>
              <a:rPr lang="en-SG" sz="900" dirty="0" err="1">
                <a:latin typeface="+mn-lt"/>
              </a:rPr>
              <a:t>clip_value</a:t>
            </a:r>
            <a:r>
              <a:rPr lang="en-SG" sz="900" dirty="0">
                <a:latin typeface="+mn-lt"/>
              </a:rPr>
              <a:t>) to enforce the Lipschitz constraint required for the Wasserstein distance.</a:t>
            </a:r>
          </a:p>
          <a:p>
            <a:pPr marL="171450" indent="-171450">
              <a:buFont typeface="Arial" panose="020B0604020202020204" pitchFamily="34" charset="0"/>
              <a:buChar char="•"/>
            </a:pPr>
            <a:endParaRPr lang="en-SG" sz="900" dirty="0">
              <a:latin typeface="+mn-lt"/>
            </a:endParaRPr>
          </a:p>
          <a:p>
            <a:pPr marL="0" indent="0"/>
            <a:r>
              <a:rPr lang="en-SG" sz="900" dirty="0">
                <a:latin typeface="+mn-lt"/>
              </a:rPr>
              <a:t>Critic and Generator Models</a:t>
            </a:r>
          </a:p>
          <a:p>
            <a:pPr marL="171450" indent="-171450">
              <a:buFont typeface="Arial" panose="020B0604020202020204" pitchFamily="34" charset="0"/>
              <a:buChar char="•"/>
            </a:pPr>
            <a:r>
              <a:rPr lang="en-SG" sz="900" dirty="0">
                <a:latin typeface="+mn-lt"/>
              </a:rPr>
              <a:t>The generator model starts with a dense layer, reshaping the noise input into a low-resolution image and progressively </a:t>
            </a:r>
            <a:r>
              <a:rPr lang="en-SG" sz="900" dirty="0" err="1">
                <a:latin typeface="+mn-lt"/>
              </a:rPr>
              <a:t>upsampling</a:t>
            </a:r>
            <a:r>
              <a:rPr lang="en-SG" sz="900" dirty="0">
                <a:latin typeface="+mn-lt"/>
              </a:rPr>
              <a:t> it through a series of convolutional and </a:t>
            </a:r>
            <a:r>
              <a:rPr lang="en-SG" sz="900" dirty="0" err="1">
                <a:latin typeface="+mn-lt"/>
              </a:rPr>
              <a:t>upsampling</a:t>
            </a:r>
            <a:r>
              <a:rPr lang="en-SG" sz="900" dirty="0">
                <a:latin typeface="+mn-lt"/>
              </a:rPr>
              <a:t> layers. Batch normalization and </a:t>
            </a:r>
            <a:r>
              <a:rPr lang="en-SG" sz="900" dirty="0" err="1">
                <a:latin typeface="+mn-lt"/>
              </a:rPr>
              <a:t>ReLU</a:t>
            </a:r>
            <a:r>
              <a:rPr lang="en-SG" sz="900" dirty="0">
                <a:latin typeface="+mn-lt"/>
              </a:rPr>
              <a:t> activations help stabilize the training.</a:t>
            </a:r>
          </a:p>
          <a:p>
            <a:pPr marL="171450" indent="-171450">
              <a:buFont typeface="Arial" panose="020B0604020202020204" pitchFamily="34" charset="0"/>
              <a:buChar char="•"/>
            </a:pPr>
            <a:r>
              <a:rPr lang="en-SG" sz="900" dirty="0">
                <a:latin typeface="+mn-lt"/>
              </a:rPr>
              <a:t>The critic model uses convolutional layers with strides, </a:t>
            </a:r>
            <a:r>
              <a:rPr lang="en-SG" sz="900" dirty="0" err="1">
                <a:latin typeface="+mn-lt"/>
              </a:rPr>
              <a:t>LeakyReLU</a:t>
            </a:r>
            <a:r>
              <a:rPr lang="en-SG" sz="900" dirty="0">
                <a:latin typeface="+mn-lt"/>
              </a:rPr>
              <a:t> activations, dropout, and batch normalization. It reduces the input image to a single scalar output, indicating the "realness" of the image. The critic's loss function is the Wasserstein loss, which helps provide meaningful gradients even when the critic is far from optimal.</a:t>
            </a:r>
          </a:p>
          <a:p>
            <a:pPr marL="171450" indent="-171450">
              <a:buFont typeface="Arial" panose="020B0604020202020204" pitchFamily="34" charset="0"/>
              <a:buChar char="•"/>
            </a:pPr>
            <a:endParaRPr lang="en-SG" sz="900" dirty="0">
              <a:latin typeface="+mn-lt"/>
            </a:endParaRPr>
          </a:p>
          <a:p>
            <a:pPr marL="0" indent="0"/>
            <a:r>
              <a:rPr lang="en-SG" sz="900" dirty="0">
                <a:latin typeface="+mn-lt"/>
              </a:rPr>
              <a:t>Training Loop</a:t>
            </a:r>
          </a:p>
          <a:p>
            <a:pPr marL="171450" indent="-171450">
              <a:buFont typeface="Arial" panose="020B0604020202020204" pitchFamily="34" charset="0"/>
              <a:buChar char="•"/>
            </a:pPr>
            <a:r>
              <a:rPr lang="en-SG" sz="900" dirty="0">
                <a:latin typeface="+mn-lt"/>
              </a:rPr>
              <a:t>The training loop is designed to update the critic more frequently than the generator to ensure the critic remains accurate. For each epoch, a batch of real images is randomly sampled from the training data. Noise vectors are sampled from a normal distribution to generate fake images. The critic is then trained on both real and fake images, and its weights are clipped to enforce the Lipschitz constraint.</a:t>
            </a:r>
          </a:p>
          <a:p>
            <a:pPr marL="171450" indent="-171450">
              <a:buFont typeface="Arial" panose="020B0604020202020204" pitchFamily="34" charset="0"/>
              <a:buChar char="•"/>
            </a:pPr>
            <a:r>
              <a:rPr lang="en-SG" sz="900" dirty="0">
                <a:latin typeface="+mn-lt"/>
              </a:rPr>
              <a:t>After updating the critic, the generator is trained to produce images that the critic would classify as real. Losses and accuracies for both models are recorded, and the Wasserstein distance is calculated to monitor the training process.</a:t>
            </a:r>
          </a:p>
        </p:txBody>
      </p:sp>
    </p:spTree>
    <p:extLst>
      <p:ext uri="{BB962C8B-B14F-4D97-AF65-F5344CB8AC3E}">
        <p14:creationId xmlns:p14="http://schemas.microsoft.com/office/powerpoint/2010/main" val="186286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(Base</a:t>
            </a:r>
            <a:r>
              <a:rPr lang="en-SG" dirty="0" smtClean="0">
                <a:latin typeface="+mn-lt"/>
              </a:rPr>
              <a:t>) Evaluation</a:t>
            </a:r>
            <a:endParaRPr lang="en-SG" dirty="0">
              <a:latin typeface="+mn-lt"/>
            </a:endParaRP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441507" y="1180449"/>
            <a:ext cx="5299646" cy="3880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smtClean="0">
                <a:latin typeface="+mn-lt"/>
              </a:rPr>
              <a:t>Training losses</a:t>
            </a:r>
          </a:p>
          <a:p>
            <a:pPr marL="171450" indent="-171450">
              <a:buFont typeface="Arial" panose="020B0604020202020204" pitchFamily="34" charset="0"/>
              <a:buChar char="•"/>
            </a:pPr>
            <a:r>
              <a:rPr lang="en-SG" sz="800" dirty="0" smtClean="0">
                <a:latin typeface="+mn-lt"/>
              </a:rPr>
              <a:t>Discriminator: </a:t>
            </a:r>
            <a:r>
              <a:rPr lang="en-US" sz="800" dirty="0">
                <a:latin typeface="+mn-lt"/>
              </a:rPr>
              <a:t>The discriminator starts with a high training loss, indicating initial difficulty in distinguishing between real and generated images. This sharp drop in loss shows that the discriminator has significantly improved its ability to differentiate real from fake images. However, the subsequent increase before leveling off at a steady value of 0.00003 suggests that the discriminator has reached a point of equilibrium, where its performance has stabilized</a:t>
            </a:r>
            <a:r>
              <a:rPr lang="en-US" sz="800" dirty="0" smtClean="0">
                <a:latin typeface="+mn-lt"/>
              </a:rPr>
              <a:t>.</a:t>
            </a:r>
          </a:p>
          <a:p>
            <a:pPr marL="171450" indent="-171450">
              <a:buFont typeface="Arial" panose="020B0604020202020204" pitchFamily="34" charset="0"/>
              <a:buChar char="•"/>
            </a:pPr>
            <a:r>
              <a:rPr lang="en-SG" sz="800" dirty="0" smtClean="0">
                <a:latin typeface="+mn-lt"/>
              </a:rPr>
              <a:t>Generator: </a:t>
            </a:r>
            <a:r>
              <a:rPr lang="en-US" sz="800" dirty="0">
                <a:latin typeface="+mn-lt"/>
              </a:rPr>
              <a:t>The generator begins with a low negative loss, reflecting poor initial sample quality. The sudden increase in loss indicates an improvement in performance, although the generator is still producing samples that are not ideal. The stabilization of the generator's loss at 0.00006 suggests that while the generator has achieved a relative stability, it is still generating samples that could be further refined</a:t>
            </a:r>
            <a:r>
              <a:rPr lang="en-US" sz="800" dirty="0" smtClean="0">
                <a:latin typeface="+mn-lt"/>
              </a:rPr>
              <a:t>.</a:t>
            </a:r>
          </a:p>
          <a:p>
            <a:pPr marL="171450" indent="-171450">
              <a:buFont typeface="Arial" panose="020B0604020202020204" pitchFamily="34" charset="0"/>
              <a:buChar char="•"/>
            </a:pPr>
            <a:endParaRPr lang="en-SG" sz="800" b="1" dirty="0" smtClean="0">
              <a:latin typeface="+mn-lt"/>
            </a:endParaRPr>
          </a:p>
          <a:p>
            <a:pPr marL="0" indent="0"/>
            <a:r>
              <a:rPr lang="en-SG" sz="800" b="1" dirty="0" smtClean="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A negative Wasserstein distance indicates successful training progress, as it shows that the generator is now producing samples that are closer to the real data distribution. The stabilization of the distance reflects that the generator and discriminator have reached a more balanced and effective state</a:t>
            </a:r>
            <a:r>
              <a:rPr lang="en-US" sz="800" dirty="0" smtClean="0">
                <a:latin typeface="+mn-lt"/>
              </a:rPr>
              <a:t>.</a:t>
            </a:r>
          </a:p>
          <a:p>
            <a:pPr marL="0" indent="0"/>
            <a:endParaRPr lang="en-SG" sz="800" b="1" dirty="0">
              <a:latin typeface="+mn-lt"/>
            </a:endParaRPr>
          </a:p>
          <a:p>
            <a:pPr marL="0" indent="0"/>
            <a:r>
              <a:rPr lang="en-SG" sz="800" b="1" dirty="0" smtClean="0">
                <a:latin typeface="+mn-lt"/>
              </a:rPr>
              <a:t>Generated Images</a:t>
            </a:r>
          </a:p>
          <a:p>
            <a:pPr marL="171450" indent="-171450">
              <a:buFont typeface="Arial" panose="020B0604020202020204" pitchFamily="34" charset="0"/>
              <a:buChar char="•"/>
            </a:pPr>
            <a:r>
              <a:rPr lang="en-US" sz="800" dirty="0">
                <a:latin typeface="+mn-lt"/>
              </a:rPr>
              <a:t>The generated images exhibit noticeable improvement compared to earlier epochs, showing that the model has made progress in learning the data distribution. However, these images still lack clear details and do not closely resemble the real samples. This suggests that while the generator is learning, it is not yet producing high-quality images</a:t>
            </a:r>
            <a:r>
              <a:rPr lang="en-US" sz="800" dirty="0" smtClean="0">
                <a:latin typeface="+mn-lt"/>
              </a:rPr>
              <a:t>.</a:t>
            </a:r>
          </a:p>
          <a:p>
            <a:pPr marL="171450" indent="-171450">
              <a:buFont typeface="Arial" panose="020B0604020202020204" pitchFamily="34" charset="0"/>
              <a:buChar char="•"/>
            </a:pPr>
            <a:endParaRPr lang="en-US" sz="800" dirty="0" smtClean="0">
              <a:latin typeface="+mn-lt"/>
            </a:endParaRPr>
          </a:p>
          <a:p>
            <a:pPr marL="0" indent="0"/>
            <a:r>
              <a:rPr lang="en-US" sz="800" dirty="0">
                <a:latin typeface="+mn-lt"/>
              </a:rPr>
              <a:t>The training dynamics indicate that both the generator and discriminator have reached a point of relative stability, as evidenced by the stabilization of their respective losses and the Wasserstein distance. However, the generated images still fall short in quality and detail. This mismatch suggests that there is room for further improvement in the generator's </a:t>
            </a:r>
            <a:r>
              <a:rPr lang="en-US" sz="800" dirty="0" smtClean="0">
                <a:latin typeface="+mn-lt"/>
              </a:rPr>
              <a:t>performance. To further improve the quality of the generated images, we plan to experiment with using </a:t>
            </a:r>
            <a:r>
              <a:rPr lang="en-US" sz="800" dirty="0" err="1" smtClean="0">
                <a:latin typeface="+mn-lt"/>
              </a:rPr>
              <a:t>Tanh</a:t>
            </a:r>
            <a:r>
              <a:rPr lang="en-US" sz="800" dirty="0" smtClean="0">
                <a:latin typeface="+mn-lt"/>
              </a:rPr>
              <a:t> activation function with normalization to the range of (-1,1) instead of sigmoid (0,1). </a:t>
            </a:r>
            <a:endParaRPr lang="en-SG" sz="800" dirty="0" smtClean="0">
              <a:latin typeface="+mn-lt"/>
            </a:endParaRPr>
          </a:p>
        </p:txBody>
      </p:sp>
      <p:pic>
        <p:nvPicPr>
          <p:cNvPr id="4" name="Picture 3">
            <a:extLst>
              <a:ext uri="{FF2B5EF4-FFF2-40B4-BE49-F238E27FC236}">
                <a16:creationId xmlns:a16="http://schemas.microsoft.com/office/drawing/2014/main" id="{F1211916-F2DC-C966-D30D-E4644AB78C5D}"/>
              </a:ext>
            </a:extLst>
          </p:cNvPr>
          <p:cNvPicPr>
            <a:picLocks noChangeAspect="1"/>
          </p:cNvPicPr>
          <p:nvPr/>
        </p:nvPicPr>
        <p:blipFill>
          <a:blip r:embed="rId3"/>
          <a:stretch>
            <a:fillRect/>
          </a:stretch>
        </p:blipFill>
        <p:spPr>
          <a:xfrm>
            <a:off x="7615065" y="1151637"/>
            <a:ext cx="1291609" cy="3422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5747743-C272-25B7-516C-39EAA5D64BD5}"/>
              </a:ext>
            </a:extLst>
          </p:cNvPr>
          <p:cNvPicPr>
            <a:picLocks noChangeAspect="1"/>
          </p:cNvPicPr>
          <p:nvPr/>
        </p:nvPicPr>
        <p:blipFill>
          <a:blip r:embed="rId4"/>
          <a:stretch>
            <a:fillRect/>
          </a:stretch>
        </p:blipFill>
        <p:spPr>
          <a:xfrm>
            <a:off x="5909176" y="1703601"/>
            <a:ext cx="1537866" cy="1242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5909176" y="3121216"/>
            <a:ext cx="1537866" cy="81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164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(Using Tanh activation with normalization to the range of (-1, 1))</a:t>
            </a:r>
          </a:p>
        </p:txBody>
      </p:sp>
      <p:sp>
        <p:nvSpPr>
          <p:cNvPr id="3" name="Google Shape;249;p41">
            <a:extLst>
              <a:ext uri="{FF2B5EF4-FFF2-40B4-BE49-F238E27FC236}">
                <a16:creationId xmlns:a16="http://schemas.microsoft.com/office/drawing/2014/main" id="{A9C40AD1-8021-8DFE-E9F5-E30830F33421}"/>
              </a:ext>
            </a:extLst>
          </p:cNvPr>
          <p:cNvSpPr txBox="1">
            <a:spLocks/>
          </p:cNvSpPr>
          <p:nvPr/>
        </p:nvSpPr>
        <p:spPr>
          <a:xfrm>
            <a:off x="715049" y="1620877"/>
            <a:ext cx="5423103"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Potential Improvements</a:t>
            </a:r>
          </a:p>
          <a:p>
            <a:pPr marL="0" indent="0"/>
            <a:endParaRPr lang="en-SG" sz="900" b="1" dirty="0">
              <a:latin typeface="+mn-lt"/>
            </a:endParaRPr>
          </a:p>
          <a:p>
            <a:pPr marL="0" indent="0"/>
            <a:r>
              <a:rPr lang="en-SG" sz="900" dirty="0">
                <a:latin typeface="+mn-lt"/>
              </a:rPr>
              <a:t>Normalization to (-1, 1) and Tanh Activation</a:t>
            </a:r>
          </a:p>
          <a:p>
            <a:pPr marL="171450" indent="-171450">
              <a:buFont typeface="Arial" panose="020B0604020202020204" pitchFamily="34" charset="0"/>
              <a:buChar char="•"/>
            </a:pPr>
            <a:r>
              <a:rPr lang="en-SG" sz="900" dirty="0">
                <a:latin typeface="+mn-lt"/>
              </a:rPr>
              <a:t>Normalizing the input data to the range of (-1, 1) and using Tanh activation functions can significantly benefit the learning process. Tanh activation, which outputs values in the range (-1, 1), aligns well with the normalization range, ensuring that the data is </a:t>
            </a:r>
            <a:r>
              <a:rPr lang="en-SG" sz="900" dirty="0" err="1">
                <a:latin typeface="+mn-lt"/>
              </a:rPr>
              <a:t>centered</a:t>
            </a:r>
            <a:r>
              <a:rPr lang="en-SG" sz="900" dirty="0">
                <a:latin typeface="+mn-lt"/>
              </a:rPr>
              <a:t> around zero.</a:t>
            </a:r>
          </a:p>
          <a:p>
            <a:pPr marL="171450" indent="-171450">
              <a:buFont typeface="Arial" panose="020B0604020202020204" pitchFamily="34" charset="0"/>
              <a:buChar char="•"/>
            </a:pPr>
            <a:r>
              <a:rPr lang="en-SG" sz="900" dirty="0">
                <a:latin typeface="+mn-lt"/>
              </a:rPr>
              <a:t>This can help in maintaining a stable training process by avoiding issues like saturation and vanishing gradients, which are common with activations that output larger ranges.</a:t>
            </a:r>
          </a:p>
          <a:p>
            <a:pPr marL="171450" indent="-171450">
              <a:buFont typeface="Arial" panose="020B0604020202020204" pitchFamily="34" charset="0"/>
              <a:buChar char="•"/>
            </a:pPr>
            <a:r>
              <a:rPr lang="en-SG" sz="900" dirty="0">
                <a:latin typeface="+mn-lt"/>
              </a:rPr>
              <a:t>Tanh activation function encourages stronger gradient signals compared to the sigmoid function, especially when inputs are </a:t>
            </a:r>
            <a:r>
              <a:rPr lang="en-SG" sz="900" dirty="0" err="1">
                <a:latin typeface="+mn-lt"/>
              </a:rPr>
              <a:t>centered</a:t>
            </a:r>
            <a:r>
              <a:rPr lang="en-SG" sz="900" dirty="0">
                <a:latin typeface="+mn-lt"/>
              </a:rPr>
              <a:t> around zero. This can lead to more efficient and faster convergence during training, ultimately improving the quality of the generated images.</a:t>
            </a:r>
          </a:p>
        </p:txBody>
      </p:sp>
    </p:spTree>
    <p:extLst>
      <p:ext uri="{BB962C8B-B14F-4D97-AF65-F5344CB8AC3E}">
        <p14:creationId xmlns:p14="http://schemas.microsoft.com/office/powerpoint/2010/main" val="16202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j-lt"/>
              </a:rPr>
              <a:t>About the Dataset</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6349058" y="3285614"/>
            <a:ext cx="1917759"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j-lt"/>
              </a:rPr>
              <a:t>Google search on EMNIST dataset</a:t>
            </a:r>
            <a:endParaRPr lang="en-SG" sz="600" dirty="0">
              <a:latin typeface="+mj-lt"/>
            </a:endParaRPr>
          </a:p>
        </p:txBody>
      </p:sp>
      <p:sp>
        <p:nvSpPr>
          <p:cNvPr id="20" name="TextBox 19">
            <a:extLst>
              <a:ext uri="{FF2B5EF4-FFF2-40B4-BE49-F238E27FC236}">
                <a16:creationId xmlns:a16="http://schemas.microsoft.com/office/drawing/2014/main" id="{39D762E5-547F-146A-35C7-4BE5DFFC27E2}"/>
              </a:ext>
            </a:extLst>
          </p:cNvPr>
          <p:cNvSpPr txBox="1"/>
          <p:nvPr/>
        </p:nvSpPr>
        <p:spPr>
          <a:xfrm>
            <a:off x="715050" y="1427475"/>
            <a:ext cx="4572000" cy="1938992"/>
          </a:xfrm>
          <a:prstGeom prst="rect">
            <a:avLst/>
          </a:prstGeom>
          <a:noFill/>
        </p:spPr>
        <p:txBody>
          <a:bodyPr wrap="square">
            <a:spAutoFit/>
          </a:bodyPr>
          <a:lstStyle/>
          <a:p>
            <a:pPr marL="0" lvl="0" indent="0" algn="l" rtl="0">
              <a:spcBef>
                <a:spcPts val="0"/>
              </a:spcBef>
              <a:spcAft>
                <a:spcPts val="0"/>
              </a:spcAft>
              <a:buNone/>
            </a:pPr>
            <a:r>
              <a:rPr lang="en-SG" sz="1200" dirty="0">
                <a:latin typeface="+mj-lt"/>
              </a:rPr>
              <a:t>The EMNIST Letters dataset contains 26 classes, corresponding to the 26 letters of the English alphabet (A-Z).</a:t>
            </a:r>
          </a:p>
          <a:p>
            <a:pPr marL="0" lvl="0" indent="0" algn="l" rtl="0">
              <a:spcBef>
                <a:spcPts val="0"/>
              </a:spcBef>
              <a:spcAft>
                <a:spcPts val="0"/>
              </a:spcAft>
              <a:buNone/>
            </a:pPr>
            <a:endParaRPr lang="en-SG" sz="1200" dirty="0">
              <a:latin typeface="+mj-lt"/>
            </a:endParaRPr>
          </a:p>
          <a:p>
            <a:pPr marL="0" lvl="0" indent="0" algn="l" rtl="0">
              <a:spcBef>
                <a:spcPts val="0"/>
              </a:spcBef>
              <a:spcAft>
                <a:spcPts val="0"/>
              </a:spcAft>
              <a:buNone/>
            </a:pPr>
            <a:r>
              <a:rPr lang="en-SG" sz="1200" dirty="0">
                <a:latin typeface="+mj-lt"/>
              </a:rPr>
              <a:t>Similar to the MNIST dataset, the images in EMNIST are grayscale and of size 28x28 pixels. Each pixel value is an integer between 0 and 255, where 0 represents a black pixel and 255 represents a white pixel.</a:t>
            </a:r>
          </a:p>
          <a:p>
            <a:pPr marL="0" lvl="0" indent="0" algn="l" rtl="0">
              <a:spcBef>
                <a:spcPts val="0"/>
              </a:spcBef>
              <a:spcAft>
                <a:spcPts val="0"/>
              </a:spcAft>
              <a:buNone/>
            </a:pPr>
            <a:endParaRPr lang="en-SG" sz="1200" dirty="0">
              <a:latin typeface="+mj-lt"/>
            </a:endParaRPr>
          </a:p>
          <a:p>
            <a:pPr marL="0" lvl="0" indent="0" algn="l" rtl="0">
              <a:spcBef>
                <a:spcPts val="0"/>
              </a:spcBef>
              <a:spcAft>
                <a:spcPts val="0"/>
              </a:spcAft>
              <a:buNone/>
            </a:pPr>
            <a:r>
              <a:rPr lang="en-SG" sz="1200" dirty="0">
                <a:latin typeface="+mj-lt"/>
              </a:rPr>
              <a:t>The labels for the images are numeric values from 1 to 26, corresponding to the letters A-Z.</a:t>
            </a:r>
          </a:p>
        </p:txBody>
      </p:sp>
      <p:pic>
        <p:nvPicPr>
          <p:cNvPr id="5" name="Picture 4">
            <a:extLst>
              <a:ext uri="{FF2B5EF4-FFF2-40B4-BE49-F238E27FC236}">
                <a16:creationId xmlns:a16="http://schemas.microsoft.com/office/drawing/2014/main" id="{4080B297-1A8B-DF11-8576-C9247B37D03B}"/>
              </a:ext>
            </a:extLst>
          </p:cNvPr>
          <p:cNvPicPr>
            <a:picLocks noChangeAspect="1"/>
          </p:cNvPicPr>
          <p:nvPr/>
        </p:nvPicPr>
        <p:blipFill>
          <a:blip r:embed="rId3"/>
          <a:stretch>
            <a:fillRect/>
          </a:stretch>
        </p:blipFill>
        <p:spPr>
          <a:xfrm>
            <a:off x="5841460" y="1954021"/>
            <a:ext cx="2932956" cy="1331593"/>
          </a:xfrm>
          <a:prstGeom prst="rect">
            <a:avLst/>
          </a:prstGeom>
        </p:spPr>
      </p:pic>
    </p:spTree>
    <p:extLst>
      <p:ext uri="{BB962C8B-B14F-4D97-AF65-F5344CB8AC3E}">
        <p14:creationId xmlns:p14="http://schemas.microsoft.com/office/powerpoint/2010/main" val="3305537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lvl="0"/>
            <a:r>
              <a:rPr lang="en-SG" dirty="0">
                <a:latin typeface="+mn-lt"/>
              </a:rPr>
              <a:t>WGAN (Using Tanh activation with normalization to the range of (-1, 1</a:t>
            </a:r>
            <a:r>
              <a:rPr lang="en-SG" dirty="0">
                <a:latin typeface="+mn-lt"/>
              </a:rPr>
              <a:t>)) Evaluation</a:t>
            </a:r>
            <a:endParaRPr lang="en-SG" dirty="0">
              <a:latin typeface="+mn-lt"/>
            </a:endParaRPr>
          </a:p>
        </p:txBody>
      </p:sp>
      <p:pic>
        <p:nvPicPr>
          <p:cNvPr id="4" name="Picture 3">
            <a:extLst>
              <a:ext uri="{FF2B5EF4-FFF2-40B4-BE49-F238E27FC236}">
                <a16:creationId xmlns:a16="http://schemas.microsoft.com/office/drawing/2014/main" id="{D6B4611F-7273-437E-EB37-A45FABE00C4E}"/>
              </a:ext>
            </a:extLst>
          </p:cNvPr>
          <p:cNvPicPr>
            <a:picLocks noChangeAspect="1"/>
          </p:cNvPicPr>
          <p:nvPr/>
        </p:nvPicPr>
        <p:blipFill>
          <a:blip r:embed="rId3"/>
          <a:stretch>
            <a:fillRect/>
          </a:stretch>
        </p:blipFill>
        <p:spPr>
          <a:xfrm>
            <a:off x="7801744" y="1531156"/>
            <a:ext cx="1156725" cy="2959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C457A1D-6073-74E7-5D46-A1FC643EF2DD}"/>
              </a:ext>
            </a:extLst>
          </p:cNvPr>
          <p:cNvPicPr>
            <a:picLocks noChangeAspect="1"/>
          </p:cNvPicPr>
          <p:nvPr/>
        </p:nvPicPr>
        <p:blipFill>
          <a:blip r:embed="rId4"/>
          <a:stretch>
            <a:fillRect/>
          </a:stretch>
        </p:blipFill>
        <p:spPr>
          <a:xfrm>
            <a:off x="6012115" y="2074793"/>
            <a:ext cx="1542227" cy="1229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6012115" y="3571214"/>
            <a:ext cx="1542227" cy="8086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46294A5E-DF39-67F2-6231-8ED1908B60DF}"/>
              </a:ext>
            </a:extLst>
          </p:cNvPr>
          <p:cNvSpPr txBox="1">
            <a:spLocks/>
          </p:cNvSpPr>
          <p:nvPr/>
        </p:nvSpPr>
        <p:spPr>
          <a:xfrm>
            <a:off x="395124" y="1438866"/>
            <a:ext cx="5299646" cy="359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smtClean="0">
                <a:latin typeface="+mn-lt"/>
              </a:rPr>
              <a:t>Training losses</a:t>
            </a:r>
          </a:p>
          <a:p>
            <a:pPr marL="171450" indent="-171450">
              <a:buFont typeface="Arial" panose="020B0604020202020204" pitchFamily="34" charset="0"/>
              <a:buChar char="•"/>
            </a:pPr>
            <a:r>
              <a:rPr lang="en-US" sz="800" dirty="0" smtClean="0">
                <a:latin typeface="+mn-lt"/>
              </a:rPr>
              <a:t>The </a:t>
            </a:r>
            <a:r>
              <a:rPr lang="en-US" sz="800" dirty="0">
                <a:latin typeface="+mn-lt"/>
              </a:rPr>
              <a:t>graph shows similar output as the base model but now that we changed to </a:t>
            </a:r>
            <a:r>
              <a:rPr lang="en-US" sz="800" dirty="0" err="1">
                <a:latin typeface="+mn-lt"/>
              </a:rPr>
              <a:t>Tanh</a:t>
            </a:r>
            <a:r>
              <a:rPr lang="en-US" sz="800" dirty="0">
                <a:latin typeface="+mn-lt"/>
              </a:rPr>
              <a:t> activation with normalization to (-1,1</a:t>
            </a:r>
            <a:r>
              <a:rPr lang="en-US" sz="800" dirty="0" smtClean="0">
                <a:latin typeface="+mn-lt"/>
              </a:rPr>
              <a:t>), the loss values has improved for both discriminator and generator. However, towards the end of the graph for generator, we can see that the losses start to decrease, which means </a:t>
            </a:r>
            <a:r>
              <a:rPr lang="en-US" sz="800" dirty="0">
                <a:latin typeface="+mn-lt"/>
              </a:rPr>
              <a:t>that </a:t>
            </a:r>
            <a:r>
              <a:rPr lang="en-US" sz="800" dirty="0" smtClean="0">
                <a:latin typeface="+mn-lt"/>
              </a:rPr>
              <a:t>the </a:t>
            </a:r>
            <a:r>
              <a:rPr lang="en-US" sz="800" dirty="0">
                <a:latin typeface="+mn-lt"/>
              </a:rPr>
              <a:t>generator may be overfitting or the model is not learning effectively anymore. This decrease in loss might suggest that the generator is producing samples that are too similar to each other, or that the discriminator is not providing useful feedback to the generator.</a:t>
            </a:r>
          </a:p>
          <a:p>
            <a:pPr marL="171450" indent="-171450">
              <a:buFont typeface="Arial" panose="020B0604020202020204" pitchFamily="34" charset="0"/>
              <a:buChar char="•"/>
            </a:pPr>
            <a:endParaRPr lang="en-SG" sz="800" b="1" dirty="0" smtClean="0">
              <a:latin typeface="+mn-lt"/>
            </a:endParaRPr>
          </a:p>
          <a:p>
            <a:pPr marL="0" indent="0"/>
            <a:r>
              <a:rPr lang="en-SG" sz="800" b="1" dirty="0" smtClean="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A negative Wasserstein distance indicates successful training progress, as it shows that the generator is now producing samples that are closer to the real data distribution. The stabilization of the distance reflects that the generator and discriminator have reached a more balanced and effective state</a:t>
            </a:r>
            <a:r>
              <a:rPr lang="en-US" sz="800" dirty="0" smtClean="0">
                <a:latin typeface="+mn-lt"/>
              </a:rPr>
              <a:t>. The trend over epoch shows that the Wasserstein distance is starting to increase which </a:t>
            </a:r>
            <a:r>
              <a:rPr lang="en-US" sz="800" dirty="0">
                <a:latin typeface="+mn-lt"/>
              </a:rPr>
              <a:t>means </a:t>
            </a:r>
            <a:r>
              <a:rPr lang="en-US" sz="800" dirty="0" smtClean="0">
                <a:latin typeface="+mn-lt"/>
              </a:rPr>
              <a:t>that the </a:t>
            </a:r>
            <a:r>
              <a:rPr lang="en-US" sz="800" dirty="0">
                <a:latin typeface="+mn-lt"/>
              </a:rPr>
              <a:t>generator's performance might be leveling off or improving at a slower rate. </a:t>
            </a:r>
          </a:p>
          <a:p>
            <a:pPr marL="171450" indent="-171450">
              <a:buFont typeface="Arial" panose="020B0604020202020204" pitchFamily="34" charset="0"/>
              <a:buChar char="•"/>
            </a:pPr>
            <a:endParaRPr lang="en-SG" sz="800" b="1" dirty="0" smtClean="0">
              <a:latin typeface="+mn-lt"/>
            </a:endParaRPr>
          </a:p>
          <a:p>
            <a:pPr marL="0" indent="0"/>
            <a:r>
              <a:rPr lang="en-SG" sz="800" b="1" dirty="0" smtClean="0">
                <a:latin typeface="+mn-lt"/>
              </a:rPr>
              <a:t>Generated Images</a:t>
            </a:r>
          </a:p>
          <a:p>
            <a:pPr marL="171450" indent="-171450">
              <a:buFont typeface="Arial" panose="020B0604020202020204" pitchFamily="34" charset="0"/>
              <a:buChar char="•"/>
            </a:pPr>
            <a:r>
              <a:rPr lang="en-US" sz="800" dirty="0" smtClean="0">
                <a:latin typeface="+mn-lt"/>
              </a:rPr>
              <a:t>The generated images shows improvement as the epoch increases. The generated images at 2950 epoch is more detailed and. This indicates that the generator has learned to capture finer features of the handwritten digits. There is clear improvement in overall quality which demonstrates the models ability to learn to generate images that are similar to the real dataset.</a:t>
            </a:r>
          </a:p>
          <a:p>
            <a:pPr marL="171450" indent="-171450">
              <a:buFont typeface="Arial" panose="020B0604020202020204" pitchFamily="34" charset="0"/>
              <a:buChar char="•"/>
            </a:pPr>
            <a:endParaRPr lang="en-US" sz="800" dirty="0" smtClean="0">
              <a:latin typeface="+mn-lt"/>
            </a:endParaRPr>
          </a:p>
          <a:p>
            <a:pPr marL="0" indent="0"/>
            <a:r>
              <a:rPr lang="en-US" sz="800" dirty="0">
                <a:latin typeface="+mn-lt"/>
              </a:rPr>
              <a:t>In summary, while the training losses and Wasserstein distance suggest that the model has reached a point of balance and is experiencing some stability issues, the generated images demonstrate that the generator has successfully improved its output quality. This combination of evaluations suggests that the GAN has made significant strides in learning to generate realistic images. </a:t>
            </a:r>
            <a:r>
              <a:rPr lang="en-US" sz="800" dirty="0" smtClean="0">
                <a:latin typeface="+mn-lt"/>
              </a:rPr>
              <a:t>To further improve the quality of the generated images, we plan to experiment with removing dropout and batch normalization layers from the critic.</a:t>
            </a:r>
            <a:endParaRPr lang="en-SG" sz="800" dirty="0" smtClean="0">
              <a:latin typeface="+mn-lt"/>
            </a:endParaRPr>
          </a:p>
        </p:txBody>
      </p:sp>
    </p:spTree>
    <p:extLst>
      <p:ext uri="{BB962C8B-B14F-4D97-AF65-F5344CB8AC3E}">
        <p14:creationId xmlns:p14="http://schemas.microsoft.com/office/powerpoint/2010/main" val="3808367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(Removing Dropout and </a:t>
            </a:r>
            <a:r>
              <a:rPr lang="en-SG" dirty="0" err="1">
                <a:latin typeface="+mn-lt"/>
              </a:rPr>
              <a:t>Batchnormalization</a:t>
            </a:r>
            <a:r>
              <a:rPr lang="en-SG" dirty="0">
                <a:latin typeface="+mn-lt"/>
              </a:rPr>
              <a:t> Layers From the Critic)</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620877"/>
            <a:ext cx="659455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Potential Improvements</a:t>
            </a:r>
          </a:p>
          <a:p>
            <a:pPr marL="0" indent="0"/>
            <a:r>
              <a:rPr lang="en-SG" sz="900" dirty="0">
                <a:latin typeface="+mn-lt"/>
              </a:rPr>
              <a:t>Stability in Training:</a:t>
            </a:r>
          </a:p>
          <a:p>
            <a:pPr marL="171450" indent="-171450">
              <a:buFont typeface="Arial" panose="020B0604020202020204" pitchFamily="34" charset="0"/>
              <a:buChar char="•"/>
            </a:pPr>
            <a:r>
              <a:rPr lang="en-SG" sz="900" dirty="0">
                <a:latin typeface="+mn-lt"/>
              </a:rPr>
              <a:t>Removing dropout and batch normalization layers can lead to more stable gradient updates. Dropout, while useful in regular neural networks to prevent overfitting, can introduce noise and instability in the gradients, which might disrupt the delicate balance required for effective WGAN training.</a:t>
            </a:r>
          </a:p>
          <a:p>
            <a:pPr marL="0" indent="0"/>
            <a:endParaRPr lang="en-SG" sz="900" dirty="0">
              <a:latin typeface="+mn-lt"/>
            </a:endParaRPr>
          </a:p>
          <a:p>
            <a:pPr marL="0" indent="0"/>
            <a:r>
              <a:rPr lang="en-SG" sz="900" dirty="0">
                <a:latin typeface="+mn-lt"/>
              </a:rPr>
              <a:t>Preserving Gradient Flow:</a:t>
            </a:r>
          </a:p>
          <a:p>
            <a:pPr marL="171450" indent="-171450">
              <a:buFont typeface="Arial" panose="020B0604020202020204" pitchFamily="34" charset="0"/>
              <a:buChar char="•"/>
            </a:pPr>
            <a:r>
              <a:rPr lang="en-SG" sz="900" dirty="0">
                <a:latin typeface="+mn-lt"/>
              </a:rPr>
              <a:t>Batch normalization can sometimes interfere with the learning process by altering the gradient flow through the network. Since WGANs rely on smooth and continuous updates to the weights to approximate the Wasserstein distance, ensuring an unimpeded gradient flow can lead to better convergence properties. By removing batch normalization, we allow the critic to provide more accurate gradient information to the generator.</a:t>
            </a:r>
          </a:p>
          <a:p>
            <a:pPr marL="0" indent="0"/>
            <a:endParaRPr lang="en-SG" sz="900" dirty="0">
              <a:latin typeface="+mn-lt"/>
            </a:endParaRPr>
          </a:p>
          <a:p>
            <a:pPr marL="0" indent="0"/>
            <a:r>
              <a:rPr lang="en-SG" sz="900" dirty="0">
                <a:latin typeface="+mn-lt"/>
              </a:rPr>
              <a:t>Simplification of the Critic Architecture:</a:t>
            </a:r>
          </a:p>
          <a:p>
            <a:pPr marL="171450" indent="-171450">
              <a:buFont typeface="Arial" panose="020B0604020202020204" pitchFamily="34" charset="0"/>
              <a:buChar char="•"/>
            </a:pPr>
            <a:r>
              <a:rPr lang="en-SG" sz="900" dirty="0">
                <a:latin typeface="+mn-lt"/>
              </a:rPr>
              <a:t>Simplifying the critic's architecture by removing dropout and batch normalization can lead to a more direct and effective learning process. This reduced complexity allows the critic to focus purely on distinguishing real and generated samples without the additional regularization constraints imposed by these layers.</a:t>
            </a:r>
          </a:p>
        </p:txBody>
      </p:sp>
    </p:spTree>
    <p:extLst>
      <p:ext uri="{BB962C8B-B14F-4D97-AF65-F5344CB8AC3E}">
        <p14:creationId xmlns:p14="http://schemas.microsoft.com/office/powerpoint/2010/main" val="2031739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7"/>
            <a:ext cx="7713900" cy="890949"/>
          </a:xfrm>
          <a:prstGeom prst="rect">
            <a:avLst/>
          </a:prstGeom>
        </p:spPr>
        <p:txBody>
          <a:bodyPr spcFirstLastPara="1" wrap="square" lIns="91425" tIns="91425" rIns="91425" bIns="91425" anchor="t" anchorCtr="0">
            <a:noAutofit/>
          </a:bodyPr>
          <a:lstStyle/>
          <a:p>
            <a:pPr lvl="0"/>
            <a:r>
              <a:rPr lang="en-SG" dirty="0">
                <a:latin typeface="+mn-lt"/>
              </a:rPr>
              <a:t>WGAN (Removing Dropout and </a:t>
            </a:r>
            <a:r>
              <a:rPr lang="en-SG" dirty="0" err="1">
                <a:latin typeface="+mn-lt"/>
              </a:rPr>
              <a:t>Batchnormalization</a:t>
            </a:r>
            <a:r>
              <a:rPr lang="en-SG" dirty="0">
                <a:latin typeface="+mn-lt"/>
              </a:rPr>
              <a:t> Layers From the Critic</a:t>
            </a:r>
            <a:r>
              <a:rPr lang="en-SG" dirty="0">
                <a:latin typeface="+mn-lt"/>
              </a:rPr>
              <a:t>) Evaluation</a:t>
            </a:r>
            <a:endParaRPr lang="en-SG" dirty="0">
              <a:latin typeface="+mn-lt"/>
            </a:endParaRPr>
          </a:p>
        </p:txBody>
      </p:sp>
      <p:pic>
        <p:nvPicPr>
          <p:cNvPr id="4" name="Picture 3">
            <a:extLst>
              <a:ext uri="{FF2B5EF4-FFF2-40B4-BE49-F238E27FC236}">
                <a16:creationId xmlns:a16="http://schemas.microsoft.com/office/drawing/2014/main" id="{F8C8EDD9-28D4-51D7-3F25-80CEBA1E5026}"/>
              </a:ext>
            </a:extLst>
          </p:cNvPr>
          <p:cNvPicPr>
            <a:picLocks noChangeAspect="1"/>
          </p:cNvPicPr>
          <p:nvPr/>
        </p:nvPicPr>
        <p:blipFill>
          <a:blip r:embed="rId3"/>
          <a:stretch>
            <a:fillRect/>
          </a:stretch>
        </p:blipFill>
        <p:spPr>
          <a:xfrm>
            <a:off x="5972333" y="1948899"/>
            <a:ext cx="1685624" cy="1192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8FDB14F-7B1C-AD07-A03C-5482BDFA9D41}"/>
              </a:ext>
            </a:extLst>
          </p:cNvPr>
          <p:cNvPicPr>
            <a:picLocks noChangeAspect="1"/>
          </p:cNvPicPr>
          <p:nvPr/>
        </p:nvPicPr>
        <p:blipFill>
          <a:blip r:embed="rId4"/>
          <a:stretch>
            <a:fillRect/>
          </a:stretch>
        </p:blipFill>
        <p:spPr>
          <a:xfrm>
            <a:off x="7810921" y="1497291"/>
            <a:ext cx="1194354" cy="3024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5974698" y="3353082"/>
            <a:ext cx="1683259" cy="887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46294A5E-DF39-67F2-6231-8ED1908B60DF}"/>
              </a:ext>
            </a:extLst>
          </p:cNvPr>
          <p:cNvSpPr txBox="1">
            <a:spLocks/>
          </p:cNvSpPr>
          <p:nvPr/>
        </p:nvSpPr>
        <p:spPr>
          <a:xfrm>
            <a:off x="395123" y="1438866"/>
            <a:ext cx="5424245" cy="359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smtClean="0">
                <a:latin typeface="+mn-lt"/>
              </a:rPr>
              <a:t>Training losses</a:t>
            </a:r>
          </a:p>
          <a:p>
            <a:pPr marL="171450" indent="-171450">
              <a:buFont typeface="Arial" panose="020B0604020202020204" pitchFamily="34" charset="0"/>
              <a:buChar char="•"/>
            </a:pPr>
            <a:r>
              <a:rPr lang="en-US" sz="800" dirty="0" smtClean="0">
                <a:latin typeface="+mn-lt"/>
              </a:rPr>
              <a:t>The </a:t>
            </a:r>
            <a:r>
              <a:rPr lang="en-US" sz="800" dirty="0">
                <a:latin typeface="+mn-lt"/>
              </a:rPr>
              <a:t>graph </a:t>
            </a:r>
            <a:r>
              <a:rPr lang="en-US" sz="800" dirty="0" smtClean="0">
                <a:latin typeface="+mn-lt"/>
              </a:rPr>
              <a:t>shows significant improvements as compared to the previous 2 graphs. The discriminator loss can be seen to be very close to 0 which means that the discriminator is effectively distinguishing between real and generated images. The generator loss can be seen to always be close to 0 but not as close as the discriminator’s loss, this </a:t>
            </a:r>
            <a:r>
              <a:rPr lang="en-US" sz="800" dirty="0">
                <a:latin typeface="+mn-lt"/>
              </a:rPr>
              <a:t>means </a:t>
            </a:r>
            <a:r>
              <a:rPr lang="en-US" sz="800" dirty="0" smtClean="0">
                <a:latin typeface="+mn-lt"/>
              </a:rPr>
              <a:t>that while </a:t>
            </a:r>
            <a:r>
              <a:rPr lang="en-US" sz="800" dirty="0">
                <a:latin typeface="+mn-lt"/>
              </a:rPr>
              <a:t>the generator is performing well and producing high-quality images, it has not yet fully achieved the level of success of the discriminator</a:t>
            </a:r>
            <a:r>
              <a:rPr lang="en-US" sz="800" dirty="0" smtClean="0">
                <a:latin typeface="+mn-lt"/>
              </a:rPr>
              <a:t>.</a:t>
            </a:r>
          </a:p>
          <a:p>
            <a:pPr marL="171450" indent="-171450">
              <a:buFont typeface="Arial" panose="020B0604020202020204" pitchFamily="34" charset="0"/>
              <a:buChar char="•"/>
            </a:pPr>
            <a:endParaRPr lang="en-SG" sz="800" b="1" dirty="0" smtClean="0">
              <a:latin typeface="+mn-lt"/>
            </a:endParaRPr>
          </a:p>
          <a:p>
            <a:pPr marL="0" indent="0"/>
            <a:r>
              <a:rPr lang="en-SG" sz="800" b="1" dirty="0" smtClean="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a:t>
            </a:r>
            <a:r>
              <a:rPr lang="en-US" sz="800" dirty="0" smtClean="0">
                <a:latin typeface="+mn-lt"/>
              </a:rPr>
              <a:t>The </a:t>
            </a:r>
            <a:r>
              <a:rPr lang="en-US" sz="800" dirty="0">
                <a:latin typeface="+mn-lt"/>
              </a:rPr>
              <a:t>initial spike to reach positive values means that the generator's initial attempts to produce realistic samples were met with significant challenges, causing the distance to temporarily increase</a:t>
            </a:r>
            <a:r>
              <a:rPr lang="en-US" sz="800" dirty="0" smtClean="0">
                <a:latin typeface="+mn-lt"/>
              </a:rPr>
              <a:t>. However, was the epoch increases, the Wasserstein distance drop back down to the negative values and is stable with negative values close to 0, which </a:t>
            </a:r>
            <a:r>
              <a:rPr lang="en-US" sz="800" dirty="0">
                <a:latin typeface="+mn-lt"/>
              </a:rPr>
              <a:t>means that the generator has managed to improve over time and reduce the gap between the generated samples and the real data distribution. The negative values suggest that the training is progressing well, as a negative Wasserstein distance is a sign of effective learning and convergence towards the true data distribution.</a:t>
            </a:r>
          </a:p>
          <a:p>
            <a:pPr marL="171450" indent="-171450">
              <a:buFont typeface="Arial" panose="020B0604020202020204" pitchFamily="34" charset="0"/>
              <a:buChar char="•"/>
            </a:pPr>
            <a:endParaRPr lang="en-SG" sz="800" b="1" dirty="0" smtClean="0">
              <a:latin typeface="+mn-lt"/>
            </a:endParaRPr>
          </a:p>
          <a:p>
            <a:pPr marL="0" indent="0"/>
            <a:r>
              <a:rPr lang="en-SG" sz="800" b="1" dirty="0" smtClean="0">
                <a:latin typeface="+mn-lt"/>
              </a:rPr>
              <a:t>Generated Images</a:t>
            </a:r>
          </a:p>
          <a:p>
            <a:pPr marL="171450" indent="-171450">
              <a:buFont typeface="Arial" panose="020B0604020202020204" pitchFamily="34" charset="0"/>
              <a:buChar char="•"/>
            </a:pPr>
            <a:r>
              <a:rPr lang="en-US" sz="800" dirty="0" smtClean="0">
                <a:latin typeface="+mn-lt"/>
              </a:rPr>
              <a:t>The </a:t>
            </a:r>
            <a:r>
              <a:rPr lang="en-US" sz="800" dirty="0">
                <a:latin typeface="+mn-lt"/>
              </a:rPr>
              <a:t>current model demonstrates significant improvements over the previous one, with better </a:t>
            </a:r>
            <a:r>
              <a:rPr lang="en-US" sz="800" dirty="0" smtClean="0">
                <a:latin typeface="+mn-lt"/>
              </a:rPr>
              <a:t>detail and </a:t>
            </a:r>
            <a:r>
              <a:rPr lang="en-US" sz="800" dirty="0">
                <a:latin typeface="+mn-lt"/>
              </a:rPr>
              <a:t>more accurate representations of the handwritten digits. These advancements reflect the model’s enhanced performance and effective learning capabilities in generating realistic samples from the EMNIST dataset</a:t>
            </a:r>
            <a:r>
              <a:rPr lang="en-US" sz="800" dirty="0" smtClean="0">
                <a:latin typeface="+mn-lt"/>
              </a:rPr>
              <a:t>.</a:t>
            </a:r>
          </a:p>
          <a:p>
            <a:pPr marL="171450" indent="-171450">
              <a:buFont typeface="Arial" panose="020B0604020202020204" pitchFamily="34" charset="0"/>
              <a:buChar char="•"/>
            </a:pPr>
            <a:endParaRPr lang="en-US" sz="800" dirty="0" smtClean="0">
              <a:latin typeface="+mn-lt"/>
            </a:endParaRPr>
          </a:p>
          <a:p>
            <a:pPr marL="0" indent="0"/>
            <a:r>
              <a:rPr lang="en-US" sz="800" dirty="0">
                <a:latin typeface="+mn-lt"/>
              </a:rPr>
              <a:t>In summary, the combination of low training losses, stabilized Wasserstein distance, and high-quality generated images demonstrates that the current model represents a significant advancement over previous iterations. The model’s performance improvements across these metrics reflect its enhanced ability to generate realistic samples and its effective convergence towards the true data distribution</a:t>
            </a:r>
            <a:r>
              <a:rPr lang="en-US" sz="800" dirty="0" smtClean="0">
                <a:latin typeface="+mn-lt"/>
              </a:rPr>
              <a:t>. To further attempt to improve and trying something new for the generation of quality of the generated images, we plan to experiment using the current model and adding gradient penalty to it.</a:t>
            </a:r>
            <a:endParaRPr lang="en-SG" sz="800" dirty="0" smtClean="0">
              <a:latin typeface="+mn-lt"/>
            </a:endParaRPr>
          </a:p>
        </p:txBody>
      </p:sp>
    </p:spTree>
    <p:extLst>
      <p:ext uri="{BB962C8B-B14F-4D97-AF65-F5344CB8AC3E}">
        <p14:creationId xmlns:p14="http://schemas.microsoft.com/office/powerpoint/2010/main" val="114307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(with Gradient Penalty)</a:t>
            </a:r>
          </a:p>
        </p:txBody>
      </p:sp>
      <p:sp>
        <p:nvSpPr>
          <p:cNvPr id="3" name="Google Shape;249;p41">
            <a:extLst>
              <a:ext uri="{FF2B5EF4-FFF2-40B4-BE49-F238E27FC236}">
                <a16:creationId xmlns:a16="http://schemas.microsoft.com/office/drawing/2014/main" id="{B8870F93-AF4E-DD28-A674-CFA77910D32D}"/>
              </a:ext>
            </a:extLst>
          </p:cNvPr>
          <p:cNvSpPr txBox="1">
            <a:spLocks/>
          </p:cNvSpPr>
          <p:nvPr/>
        </p:nvSpPr>
        <p:spPr>
          <a:xfrm>
            <a:off x="715050" y="1069107"/>
            <a:ext cx="7115716" cy="3930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Gradient Penalty</a:t>
            </a:r>
          </a:p>
          <a:p>
            <a:pPr marL="171450" indent="-171450">
              <a:buFont typeface="Arial" panose="020B0604020202020204" pitchFamily="34" charset="0"/>
              <a:buChar char="•"/>
            </a:pPr>
            <a:r>
              <a:rPr lang="en-SG" sz="900" dirty="0">
                <a:latin typeface="+mn-lt"/>
              </a:rPr>
              <a:t>Gradient penalty is a technique used in training Generative Adversarial Networks (GANs) to enforce the Lipschitz constraint more effectively than weight clipping. The primary goal of the gradient penalty is to ensure that the critic (discriminator) function satisfies the 1-Lipschitz condition, which is crucial for the theoretical properties and stability of Wasserstein GANs.</a:t>
            </a:r>
          </a:p>
          <a:p>
            <a:pPr marL="0" indent="0"/>
            <a:endParaRPr lang="en-SG" sz="900" b="1" dirty="0">
              <a:latin typeface="+mn-lt"/>
            </a:endParaRPr>
          </a:p>
          <a:p>
            <a:pPr marL="0" indent="0"/>
            <a:r>
              <a:rPr lang="en-SG" sz="900" b="1" dirty="0">
                <a:latin typeface="+mn-lt"/>
              </a:rPr>
              <a:t>How WGAN with Gradient Penalty improves issues with weight clipping</a:t>
            </a:r>
          </a:p>
          <a:p>
            <a:pPr marL="171450" indent="-171450">
              <a:buFont typeface="Arial" panose="020B0604020202020204" pitchFamily="34" charset="0"/>
              <a:buChar char="•"/>
            </a:pPr>
            <a:r>
              <a:rPr lang="en-SG" sz="900" dirty="0">
                <a:latin typeface="+mn-lt"/>
              </a:rPr>
              <a:t>Unlike weight clipping, which rigidly constrains the weights within a fixed range, gradient penalty dynamically enforces the Lipschitz constraint by penalizing deviations in the gradient norm. This ensures the gradient norm is close to 1, which is more theoretically sound and effective.</a:t>
            </a:r>
          </a:p>
          <a:p>
            <a:pPr marL="171450" indent="-171450">
              <a:buFont typeface="Arial" panose="020B0604020202020204" pitchFamily="34" charset="0"/>
              <a:buChar char="•"/>
            </a:pPr>
            <a:r>
              <a:rPr lang="en-SG" sz="900" dirty="0">
                <a:latin typeface="+mn-lt"/>
              </a:rPr>
              <a:t>Weight clipping can overly constrain the model's capacity, limiting its ability to learn complex functions. Gradient penalty allows the model to use its full capacity, as the penalty is only applied to the gradients and not directly to the weights.</a:t>
            </a:r>
          </a:p>
          <a:p>
            <a:pPr marL="171450" indent="-171450">
              <a:buFont typeface="Arial" panose="020B0604020202020204" pitchFamily="34" charset="0"/>
              <a:buChar char="•"/>
            </a:pPr>
            <a:r>
              <a:rPr lang="en-SG" sz="900" dirty="0">
                <a:latin typeface="+mn-lt"/>
              </a:rPr>
              <a:t>Gradient penalty mitigates the issues of vanishing and exploding gradients by ensuring that the gradients do not deviate significantly from a norm of 1. This leads to more stable training dynamics and reduces oscillations in the training process.</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Potential Improvements</a:t>
            </a:r>
          </a:p>
          <a:p>
            <a:pPr marL="0" indent="0"/>
            <a:r>
              <a:rPr lang="en-SG" sz="900" dirty="0">
                <a:latin typeface="+mn-lt"/>
              </a:rPr>
              <a:t>Addressing Mode Collapse</a:t>
            </a:r>
          </a:p>
          <a:p>
            <a:pPr marL="171450" indent="-171450">
              <a:buFont typeface="Arial" panose="020B0604020202020204" pitchFamily="34" charset="0"/>
              <a:buChar char="•"/>
            </a:pPr>
            <a:r>
              <a:rPr lang="en-SG" sz="900" dirty="0">
                <a:latin typeface="+mn-lt"/>
              </a:rPr>
              <a:t>Traditional GANs often suffer from mode collapse, where the generator produces a limited variety of images. WGAN-GP addresses this issue by using the Wasserstein distance as a metric, which provides a smoother and more informative gradient for the generator. This helps in maintaining diversity in the generated images.</a:t>
            </a:r>
          </a:p>
          <a:p>
            <a:pPr marL="0" indent="0"/>
            <a:endParaRPr lang="en-SG" sz="900" dirty="0">
              <a:latin typeface="+mn-lt"/>
            </a:endParaRPr>
          </a:p>
          <a:p>
            <a:pPr marL="0" indent="0"/>
            <a:r>
              <a:rPr lang="en-SG" sz="900" dirty="0">
                <a:latin typeface="+mn-lt"/>
              </a:rPr>
              <a:t>Improved Training Stability</a:t>
            </a:r>
          </a:p>
          <a:p>
            <a:pPr marL="171450" indent="-171450">
              <a:buFont typeface="Arial" panose="020B0604020202020204" pitchFamily="34" charset="0"/>
              <a:buChar char="•"/>
            </a:pPr>
            <a:r>
              <a:rPr lang="en-SG" sz="900" dirty="0">
                <a:latin typeface="+mn-lt"/>
              </a:rPr>
              <a:t>The gradient penalty term in WGAN-GP ensures that the discriminator's gradients have unit norm, leading to more stable training and reducing the likelihood of mode collapse or vanishing gradients.</a:t>
            </a:r>
          </a:p>
          <a:p>
            <a:pPr marL="0" indent="0"/>
            <a:endParaRPr lang="en-SG" sz="900" dirty="0">
              <a:latin typeface="+mn-lt"/>
            </a:endParaRPr>
          </a:p>
          <a:p>
            <a:pPr marL="0" indent="0"/>
            <a:r>
              <a:rPr lang="en-SG" sz="900" dirty="0">
                <a:latin typeface="+mn-lt"/>
              </a:rPr>
              <a:t>Enhanced Quality of Generated Images</a:t>
            </a:r>
          </a:p>
          <a:p>
            <a:pPr marL="171450" indent="-171450">
              <a:buFont typeface="Arial" panose="020B0604020202020204" pitchFamily="34" charset="0"/>
              <a:buChar char="•"/>
            </a:pPr>
            <a:r>
              <a:rPr lang="en-SG" sz="900" dirty="0">
                <a:latin typeface="+mn-lt"/>
              </a:rPr>
              <a:t>By enforcing the Lipschitz constraint through gradient penalty, WGAN-GP improves the quality of the generated images. The generator receives more reliable and informative feedback from the discriminator, leading to higher-quality image generation.</a:t>
            </a:r>
          </a:p>
        </p:txBody>
      </p:sp>
    </p:spTree>
    <p:extLst>
      <p:ext uri="{BB962C8B-B14F-4D97-AF65-F5344CB8AC3E}">
        <p14:creationId xmlns:p14="http://schemas.microsoft.com/office/powerpoint/2010/main" val="2007222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lvl="0"/>
            <a:r>
              <a:rPr lang="en-SG" dirty="0">
                <a:latin typeface="+mn-lt"/>
              </a:rPr>
              <a:t>WGAN (With Gradient Penalty</a:t>
            </a:r>
            <a:r>
              <a:rPr lang="en-SG" dirty="0">
                <a:latin typeface="+mn-lt"/>
              </a:rPr>
              <a:t>) Evaluation</a:t>
            </a:r>
            <a:endParaRPr lang="en-SG" dirty="0">
              <a:latin typeface="+mn-lt"/>
            </a:endParaRPr>
          </a:p>
        </p:txBody>
      </p:sp>
      <p:pic>
        <p:nvPicPr>
          <p:cNvPr id="4" name="Picture 3">
            <a:extLst>
              <a:ext uri="{FF2B5EF4-FFF2-40B4-BE49-F238E27FC236}">
                <a16:creationId xmlns:a16="http://schemas.microsoft.com/office/drawing/2014/main" id="{5D84B3B1-0FFE-4D46-799F-4D1979B3F5F1}"/>
              </a:ext>
            </a:extLst>
          </p:cNvPr>
          <p:cNvPicPr>
            <a:picLocks noChangeAspect="1"/>
          </p:cNvPicPr>
          <p:nvPr/>
        </p:nvPicPr>
        <p:blipFill>
          <a:blip r:embed="rId3"/>
          <a:stretch>
            <a:fillRect/>
          </a:stretch>
        </p:blipFill>
        <p:spPr>
          <a:xfrm>
            <a:off x="5272180" y="1724079"/>
            <a:ext cx="1953665" cy="1397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DE78858-F7AA-C68F-FBCA-AEEA70506259}"/>
              </a:ext>
            </a:extLst>
          </p:cNvPr>
          <p:cNvPicPr>
            <a:picLocks noChangeAspect="1"/>
          </p:cNvPicPr>
          <p:nvPr/>
        </p:nvPicPr>
        <p:blipFill>
          <a:blip r:embed="rId4"/>
          <a:stretch>
            <a:fillRect/>
          </a:stretch>
        </p:blipFill>
        <p:spPr>
          <a:xfrm>
            <a:off x="7499226" y="724710"/>
            <a:ext cx="1220821" cy="3052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78616CB6-B426-69AE-4C4E-927D1FEBED6E}"/>
              </a:ext>
            </a:extLst>
          </p:cNvPr>
          <p:cNvPicPr>
            <a:picLocks noChangeAspect="1"/>
          </p:cNvPicPr>
          <p:nvPr/>
        </p:nvPicPr>
        <p:blipFill>
          <a:blip r:embed="rId5"/>
          <a:stretch>
            <a:fillRect/>
          </a:stretch>
        </p:blipFill>
        <p:spPr>
          <a:xfrm>
            <a:off x="7487317" y="3873582"/>
            <a:ext cx="1232730" cy="1009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6"/>
          <a:stretch>
            <a:fillRect/>
          </a:stretch>
        </p:blipFill>
        <p:spPr>
          <a:xfrm>
            <a:off x="5272180" y="3310122"/>
            <a:ext cx="1953665" cy="1015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Google Shape;249;p41">
            <a:extLst>
              <a:ext uri="{FF2B5EF4-FFF2-40B4-BE49-F238E27FC236}">
                <a16:creationId xmlns:a16="http://schemas.microsoft.com/office/drawing/2014/main" id="{46294A5E-DF39-67F2-6231-8ED1908B60DF}"/>
              </a:ext>
            </a:extLst>
          </p:cNvPr>
          <p:cNvSpPr txBox="1">
            <a:spLocks/>
          </p:cNvSpPr>
          <p:nvPr/>
        </p:nvSpPr>
        <p:spPr>
          <a:xfrm>
            <a:off x="587983" y="1324627"/>
            <a:ext cx="4422725"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smtClean="0">
                <a:latin typeface="+mn-lt"/>
              </a:rPr>
              <a:t>Training losses</a:t>
            </a:r>
          </a:p>
          <a:p>
            <a:pPr marL="171450" indent="-171450">
              <a:buFont typeface="Arial" panose="020B0604020202020204" pitchFamily="34" charset="0"/>
              <a:buChar char="•"/>
            </a:pPr>
            <a:r>
              <a:rPr lang="en-SG" sz="900" dirty="0" smtClean="0">
                <a:latin typeface="+mn-lt"/>
              </a:rPr>
              <a:t>d</a:t>
            </a:r>
            <a:endParaRPr lang="en-SG" sz="900" dirty="0">
              <a:latin typeface="+mn-lt"/>
            </a:endParaRPr>
          </a:p>
          <a:p>
            <a:pPr marL="0" indent="0"/>
            <a:endParaRPr lang="en-SG" sz="900" b="1" dirty="0" smtClean="0">
              <a:latin typeface="+mn-lt"/>
            </a:endParaRPr>
          </a:p>
          <a:p>
            <a:pPr marL="0" indent="0"/>
            <a:endParaRPr lang="en-SG" sz="900" b="1" dirty="0">
              <a:latin typeface="+mn-lt"/>
            </a:endParaRPr>
          </a:p>
          <a:p>
            <a:pPr marL="0" indent="0"/>
            <a:endParaRPr lang="en-SG" sz="900" b="1" dirty="0" smtClean="0">
              <a:latin typeface="+mn-lt"/>
            </a:endParaRPr>
          </a:p>
          <a:p>
            <a:pPr marL="0" indent="0"/>
            <a:r>
              <a:rPr lang="en-SG" sz="900" b="1" dirty="0" smtClean="0">
                <a:latin typeface="+mn-lt"/>
              </a:rPr>
              <a:t>Wasserstein Distance</a:t>
            </a:r>
          </a:p>
          <a:p>
            <a:pPr marL="171450" indent="-171450">
              <a:buFont typeface="Arial" panose="020B0604020202020204" pitchFamily="34" charset="0"/>
              <a:buChar char="•"/>
            </a:pPr>
            <a:r>
              <a:rPr lang="en-SG" sz="900" dirty="0" smtClean="0">
                <a:latin typeface="+mn-lt"/>
              </a:rPr>
              <a:t>d</a:t>
            </a:r>
            <a:endParaRPr lang="en-SG" sz="900" dirty="0">
              <a:latin typeface="+mn-lt"/>
            </a:endParaRPr>
          </a:p>
          <a:p>
            <a:pPr marL="0" indent="0"/>
            <a:endParaRPr lang="en-SG" sz="900" b="1" dirty="0" smtClean="0">
              <a:latin typeface="+mn-lt"/>
            </a:endParaRPr>
          </a:p>
          <a:p>
            <a:pPr marL="0" indent="0"/>
            <a:endParaRPr lang="en-SG" sz="900" b="1" dirty="0" smtClean="0">
              <a:latin typeface="+mn-lt"/>
            </a:endParaRPr>
          </a:p>
          <a:p>
            <a:pPr marL="0" indent="0"/>
            <a:endParaRPr lang="en-SG" sz="900" b="1" dirty="0">
              <a:latin typeface="+mn-lt"/>
            </a:endParaRPr>
          </a:p>
          <a:p>
            <a:pPr marL="0" indent="0"/>
            <a:r>
              <a:rPr lang="en-SG" sz="900" b="1" dirty="0" smtClean="0">
                <a:latin typeface="+mn-lt"/>
              </a:rPr>
              <a:t>Generated Images</a:t>
            </a:r>
          </a:p>
          <a:p>
            <a:pPr marL="171450" indent="-171450">
              <a:buFont typeface="Arial" panose="020B0604020202020204" pitchFamily="34" charset="0"/>
              <a:buChar char="•"/>
            </a:pPr>
            <a:r>
              <a:rPr lang="en-SG" sz="900" dirty="0" smtClean="0">
                <a:latin typeface="+mn-lt"/>
              </a:rPr>
              <a:t>c</a:t>
            </a:r>
          </a:p>
        </p:txBody>
      </p:sp>
    </p:spTree>
    <p:extLst>
      <p:ext uri="{BB962C8B-B14F-4D97-AF65-F5344CB8AC3E}">
        <p14:creationId xmlns:p14="http://schemas.microsoft.com/office/powerpoint/2010/main" val="1773554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Final Model</a:t>
            </a:r>
            <a:endParaRPr>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n-lt"/>
              </a:rPr>
              <a:t>07</a:t>
            </a:r>
            <a:endParaRPr>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5679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WGAN (With Gradient Penalty)</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608777" y="1494419"/>
            <a:ext cx="7372767"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a:ln>
                  <a:noFill/>
                </a:ln>
                <a:solidFill>
                  <a:srgbClr val="15110E"/>
                </a:solidFill>
                <a:effectLst/>
                <a:uLnTx/>
                <a:uFillTx/>
                <a:latin typeface="Arial"/>
                <a:sym typeface="Albert Sans"/>
              </a:rPr>
              <a:t>With Gradient Penalty Evaluation</a:t>
            </a:r>
            <a:endParaRPr kumimoji="0" lang="en-SG" sz="900" b="0" i="0" u="none" strike="noStrike" kern="0" cap="none" spc="0" normalizeH="0" baseline="0" noProof="0">
              <a:ln>
                <a:noFill/>
              </a:ln>
              <a:solidFill>
                <a:srgbClr val="15110E"/>
              </a:solidFill>
              <a:effectLst/>
              <a:uLnTx/>
              <a:uFillTx/>
              <a:latin typeface="Arial"/>
              <a:sym typeface="Albert Sans"/>
            </a:endParaRPr>
          </a:p>
        </p:txBody>
      </p:sp>
    </p:spTree>
    <p:extLst>
      <p:ext uri="{BB962C8B-B14F-4D97-AF65-F5344CB8AC3E}">
        <p14:creationId xmlns:p14="http://schemas.microsoft.com/office/powerpoint/2010/main" val="3582338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7713875" cy="1554420"/>
        </p:xfrm>
        <a:graphic>
          <a:graphicData uri="http://schemas.openxmlformats.org/drawingml/2006/table">
            <a:tbl>
              <a:tblPr>
                <a:noFill/>
                <a:tableStyleId>{CEDE2DC2-E406-468B-9B68-9AB5E03F296B}</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7713875" cy="1554420"/>
        </p:xfrm>
        <a:graphic>
          <a:graphicData uri="http://schemas.openxmlformats.org/drawingml/2006/table">
            <a:tbl>
              <a:tblPr>
                <a:noFill/>
                <a:tableStyleId>{CEDE2DC2-E406-468B-9B68-9AB5E03F296B}</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564321" y="1191539"/>
            <a:ext cx="5442509" cy="30966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1" dirty="0">
                <a:latin typeface="+mn-lt"/>
              </a:rPr>
              <a:t>What are GANs</a:t>
            </a:r>
          </a:p>
          <a:p>
            <a:pPr marL="0" lvl="0" indent="0" algn="l" rtl="0">
              <a:spcBef>
                <a:spcPts val="0"/>
              </a:spcBef>
              <a:spcAft>
                <a:spcPts val="0"/>
              </a:spcAft>
              <a:buNone/>
            </a:pPr>
            <a:r>
              <a:rPr lang="en-SG" sz="1100" dirty="0">
                <a:latin typeface="+mn-lt"/>
              </a:rPr>
              <a:t>Generative modelling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p>
          <a:p>
            <a:pPr marL="0" lvl="0" indent="0" algn="l" rtl="0">
              <a:spcBef>
                <a:spcPts val="0"/>
              </a:spcBef>
              <a:spcAft>
                <a:spcPts val="0"/>
              </a:spcAft>
              <a:buNone/>
            </a:pPr>
            <a:endParaRPr lang="en-SG" sz="1100" dirty="0">
              <a:latin typeface="+mn-lt"/>
            </a:endParaRPr>
          </a:p>
          <a:p>
            <a:pPr marL="0" lvl="0" indent="0" algn="l" rtl="0">
              <a:spcBef>
                <a:spcPts val="0"/>
              </a:spcBef>
              <a:spcAft>
                <a:spcPts val="0"/>
              </a:spcAft>
              <a:buNone/>
            </a:pPr>
            <a:r>
              <a:rPr lang="en-SG" sz="1100" b="1" dirty="0">
                <a:latin typeface="+mn-lt"/>
              </a:rPr>
              <a:t>How Gan works</a:t>
            </a:r>
          </a:p>
          <a:p>
            <a:pPr marL="171450" lvl="0" indent="-171450" algn="l" rtl="0">
              <a:spcBef>
                <a:spcPts val="0"/>
              </a:spcBef>
              <a:spcAft>
                <a:spcPts val="0"/>
              </a:spcAft>
              <a:buFont typeface="Arial" panose="020B0604020202020204" pitchFamily="34" charset="0"/>
              <a:buChar char="•"/>
            </a:pPr>
            <a:r>
              <a:rPr lang="en-SG" sz="1100" dirty="0">
                <a:latin typeface="+mn-lt"/>
              </a:rPr>
              <a:t>Discriminator: The discriminator in a GAN is simply a classifier. It tries to distinguish real data from the data created by the generator. It could use any network architecture appropriate to the type of data it's classifying.</a:t>
            </a:r>
          </a:p>
          <a:p>
            <a:pPr marL="171450" lvl="0" indent="-171450" algn="l" rtl="0">
              <a:spcBef>
                <a:spcPts val="0"/>
              </a:spcBef>
              <a:spcAft>
                <a:spcPts val="0"/>
              </a:spcAft>
              <a:buFont typeface="Arial" panose="020B0604020202020204" pitchFamily="34" charset="0"/>
              <a:buChar char="•"/>
            </a:pPr>
            <a:r>
              <a:rPr lang="en-SG" sz="1100" dirty="0">
                <a:latin typeface="+mn-lt"/>
              </a:rPr>
              <a:t>Generator: The generator part of a GAN learns to create fake data by incorporating feedback from the discriminator. It learns to make the discriminator classify its output as real.</a:t>
            </a:r>
          </a:p>
          <a:p>
            <a:pPr marL="171450" lvl="0" indent="-171450" algn="l" rtl="0">
              <a:spcBef>
                <a:spcPts val="0"/>
              </a:spcBef>
              <a:spcAft>
                <a:spcPts val="0"/>
              </a:spcAft>
              <a:buFont typeface="Arial" panose="020B0604020202020204" pitchFamily="34" charset="0"/>
              <a:buChar char="•"/>
            </a:pPr>
            <a:r>
              <a:rPr lang="en-SG" sz="1100" dirty="0">
                <a:latin typeface="+mn-lt"/>
              </a:rPr>
              <a:t>First, the generator creates samples from random noise inputs and feeds these generated samples into the discriminator. The discriminator then tries to classify whether each sample is real (from the actual data distribution) or generated (fake).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What are GANs</a:t>
            </a:r>
          </a:p>
        </p:txBody>
      </p:sp>
      <p:pic>
        <p:nvPicPr>
          <p:cNvPr id="7" name="Picture 6">
            <a:extLst>
              <a:ext uri="{FF2B5EF4-FFF2-40B4-BE49-F238E27FC236}">
                <a16:creationId xmlns:a16="http://schemas.microsoft.com/office/drawing/2014/main" id="{F3B7BDA7-B4E1-AF1D-60B2-39149ED6855C}"/>
              </a:ext>
            </a:extLst>
          </p:cNvPr>
          <p:cNvPicPr>
            <a:picLocks noChangeAspect="1"/>
          </p:cNvPicPr>
          <p:nvPr/>
        </p:nvPicPr>
        <p:blipFill>
          <a:blip r:embed="rId3"/>
          <a:stretch>
            <a:fillRect/>
          </a:stretch>
        </p:blipFill>
        <p:spPr>
          <a:xfrm>
            <a:off x="6627990" y="1643975"/>
            <a:ext cx="2170678" cy="1095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AC0B546-2619-1220-AB91-2455A0BCA173}"/>
              </a:ext>
            </a:extLst>
          </p:cNvPr>
          <p:cNvPicPr>
            <a:picLocks noChangeAspect="1"/>
          </p:cNvPicPr>
          <p:nvPr/>
        </p:nvPicPr>
        <p:blipFill>
          <a:blip r:embed="rId4"/>
          <a:stretch>
            <a:fillRect/>
          </a:stretch>
        </p:blipFill>
        <p:spPr>
          <a:xfrm>
            <a:off x="6627990" y="3300120"/>
            <a:ext cx="2170678" cy="919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812823" y="2739844"/>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Components in a GAN model (Hansen, 2022)</a:t>
            </a:r>
            <a:endParaRPr lang="en-SG" sz="600" dirty="0">
              <a:latin typeface="+mn-lt"/>
            </a:endParaRPr>
          </a:p>
        </p:txBody>
      </p:sp>
      <p:sp>
        <p:nvSpPr>
          <p:cNvPr id="11" name="Google Shape;249;p41">
            <a:extLst>
              <a:ext uri="{FF2B5EF4-FFF2-40B4-BE49-F238E27FC236}">
                <a16:creationId xmlns:a16="http://schemas.microsoft.com/office/drawing/2014/main" id="{0A032C18-B598-E225-B780-DF5582CEA638}"/>
              </a:ext>
            </a:extLst>
          </p:cNvPr>
          <p:cNvSpPr txBox="1">
            <a:spLocks/>
          </p:cNvSpPr>
          <p:nvPr/>
        </p:nvSpPr>
        <p:spPr>
          <a:xfrm>
            <a:off x="6754448" y="4252145"/>
            <a:ext cx="1917759"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Stacking conv layers (</a:t>
            </a:r>
            <a:r>
              <a:rPr lang="en-SG" sz="600" b="1" dirty="0" err="1">
                <a:latin typeface="+mn-lt"/>
              </a:rPr>
              <a:t>Chablani</a:t>
            </a:r>
            <a:r>
              <a:rPr lang="en-SG" sz="600" b="1" dirty="0">
                <a:latin typeface="+mn-lt"/>
              </a:rPr>
              <a:t>, 2017)</a:t>
            </a:r>
            <a:endParaRPr lang="en-SG" sz="6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Applications of GAN</a:t>
            </a:r>
          </a:p>
        </p:txBody>
      </p:sp>
      <p:sp>
        <p:nvSpPr>
          <p:cNvPr id="20" name="TextBox 19">
            <a:extLst>
              <a:ext uri="{FF2B5EF4-FFF2-40B4-BE49-F238E27FC236}">
                <a16:creationId xmlns:a16="http://schemas.microsoft.com/office/drawing/2014/main" id="{39D762E5-547F-146A-35C7-4BE5DFFC27E2}"/>
              </a:ext>
            </a:extLst>
          </p:cNvPr>
          <p:cNvSpPr txBox="1"/>
          <p:nvPr/>
        </p:nvSpPr>
        <p:spPr>
          <a:xfrm>
            <a:off x="573998" y="1111627"/>
            <a:ext cx="5851122" cy="3539430"/>
          </a:xfrm>
          <a:prstGeom prst="rect">
            <a:avLst/>
          </a:prstGeom>
          <a:noFill/>
        </p:spPr>
        <p:txBody>
          <a:bodyPr wrap="square">
            <a:spAutoFit/>
          </a:bodyPr>
          <a:lstStyle/>
          <a:p>
            <a:pPr marL="0" lvl="0" indent="0" algn="l" rtl="0">
              <a:spcBef>
                <a:spcPts val="0"/>
              </a:spcBef>
              <a:spcAft>
                <a:spcPts val="0"/>
              </a:spcAft>
              <a:buNone/>
            </a:pPr>
            <a:r>
              <a:rPr lang="en-SG" sz="700" dirty="0">
                <a:latin typeface="+mn-lt"/>
              </a:rPr>
              <a:t>Image-to-Image Translation</a:t>
            </a:r>
          </a:p>
          <a:p>
            <a:pPr marL="0" lvl="0" indent="0" algn="l" rtl="0">
              <a:spcBef>
                <a:spcPts val="0"/>
              </a:spcBef>
              <a:spcAft>
                <a:spcPts val="0"/>
              </a:spcAft>
              <a:buNone/>
            </a:pPr>
            <a:r>
              <a:rPr lang="en-SG" sz="700" dirty="0">
                <a:latin typeface="+mn-lt"/>
              </a:rPr>
              <a:t>GANs can translate images from one domain to another, such as converting sketches to realistic images, day images to night images, and black-and-white images to </a:t>
            </a:r>
            <a:r>
              <a:rPr lang="en-SG" sz="700" dirty="0" err="1">
                <a:latin typeface="+mn-lt"/>
              </a:rPr>
              <a:t>color</a:t>
            </a:r>
            <a:r>
              <a:rPr lang="en-SG" sz="700" dirty="0">
                <a:latin typeface="+mn-lt"/>
              </a:rPr>
              <a:t> images. This has applications in fields like computer graphics and virtual reality.</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Text-to-Image Translation</a:t>
            </a:r>
          </a:p>
          <a:p>
            <a:pPr marL="0" lvl="0" indent="0" algn="l" rtl="0">
              <a:spcBef>
                <a:spcPts val="0"/>
              </a:spcBef>
              <a:spcAft>
                <a:spcPts val="0"/>
              </a:spcAft>
              <a:buNone/>
            </a:pPr>
            <a:r>
              <a:rPr lang="en-SG" sz="700" dirty="0">
                <a:latin typeface="+mn-lt"/>
              </a:rPr>
              <a:t>GANs (Generative Adversarial Networks) are increasingly used in text-to-image translation, where they generate detailed and contextually accurate images based on textual descriptions. This technology is particularly useful in creative industries, allowing artists and designers to visualize concepts from textual input.</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Super Resolution</a:t>
            </a:r>
          </a:p>
          <a:p>
            <a:pPr marL="0" lvl="0" indent="0" algn="l" rtl="0">
              <a:spcBef>
                <a:spcPts val="0"/>
              </a:spcBef>
              <a:spcAft>
                <a:spcPts val="0"/>
              </a:spcAft>
              <a:buNone/>
            </a:pPr>
            <a:r>
              <a:rPr lang="en-SG" sz="700" dirty="0">
                <a:latin typeface="+mn-lt"/>
              </a:rPr>
              <a:t>Super Resolution Generative Adversarial Networks (SRGANs) are highly effective in enhancing the resolution of images, significantly increasing their clarity and detail. This can be particularly useful in several areas, such as improving the resolution of medical scans for better diagnosis, enhancing the quality of surveillance footage for clearer identification, and improving satellite images for more detailed geographical and environmental analysis.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Photograph Editing</a:t>
            </a:r>
          </a:p>
          <a:p>
            <a:pPr marL="0" lvl="0" indent="0" algn="l" rtl="0">
              <a:spcBef>
                <a:spcPts val="0"/>
              </a:spcBef>
              <a:spcAft>
                <a:spcPts val="0"/>
              </a:spcAft>
              <a:buNone/>
            </a:pPr>
            <a:r>
              <a:rPr lang="en-SG" sz="700" dirty="0">
                <a:latin typeface="+mn-lt"/>
              </a:rPr>
              <a:t>GANs are widely utilized in photograph editing to enhance and transform images through various innovative tasks. For instance, they can effectively replace the background of a photograph with an entirely different scene, making it easier to create composites or adjust the context of an image. Additionally, GANs can change facial attributes, allowing for modifications such as altering expressions, changing hairstyles, or even aging or de-aging subjects. Furthermore, they enable the modification of specific attributes of objects within photos, such as changing the </a:t>
            </a:r>
            <a:r>
              <a:rPr lang="en-SG" sz="700" dirty="0" err="1">
                <a:latin typeface="+mn-lt"/>
              </a:rPr>
              <a:t>color</a:t>
            </a:r>
            <a:r>
              <a:rPr lang="en-SG" sz="700" dirty="0">
                <a:latin typeface="+mn-lt"/>
              </a:rPr>
              <a:t> of a car, altering the texture of a building, or modifying clothing in fashion images.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Photo Inpainting</a:t>
            </a:r>
          </a:p>
          <a:p>
            <a:pPr marL="0" lvl="0" indent="0" algn="l" rtl="0">
              <a:spcBef>
                <a:spcPts val="0"/>
              </a:spcBef>
              <a:spcAft>
                <a:spcPts val="0"/>
              </a:spcAft>
              <a:buNone/>
            </a:pPr>
            <a:r>
              <a:rPr lang="en-SG" sz="700" dirty="0">
                <a:latin typeface="+mn-lt"/>
              </a:rPr>
              <a:t>GANs (Generative Adversarial Networks) are employed in photo inpainting to restore missing parts of an image or remove unwanted objects by generating content that seamlessly blends with the surrounding areas. They are particularly effective in filling gaps in damaged photographs, removing unwanted elements, and reconstructing incomplete parts of images.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Deep Fake</a:t>
            </a:r>
          </a:p>
          <a:p>
            <a:pPr marL="0" lvl="0" indent="0" algn="l" rtl="0">
              <a:spcBef>
                <a:spcPts val="0"/>
              </a:spcBef>
              <a:spcAft>
                <a:spcPts val="0"/>
              </a:spcAft>
              <a:buNone/>
            </a:pPr>
            <a:r>
              <a:rPr lang="en-SG" sz="700" dirty="0">
                <a:latin typeface="+mn-lt"/>
              </a:rPr>
              <a:t>GANs are a key technology in the creation of deepfakes, which are realistic audio and video forgeries. By leveraging the capabilities of GANs, creators can generate highly convincing synthetic media that can swap faces in videos, create realistic lip-syncing, or even simulate a person's voice. In entertainment, deepfakes can be used for special effects in films, allowing for seamless integration of actors into various scenes without extensive makeup or CGI.</a:t>
            </a:r>
          </a:p>
        </p:txBody>
      </p:sp>
      <p:pic>
        <p:nvPicPr>
          <p:cNvPr id="6146" name="Picture 2" descr="Image-to-Image Translation. Image-to ...">
            <a:extLst>
              <a:ext uri="{FF2B5EF4-FFF2-40B4-BE49-F238E27FC236}">
                <a16:creationId xmlns:a16="http://schemas.microsoft.com/office/drawing/2014/main" id="{70765B5C-1B77-A288-4ADC-AF185BE02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747" y="710120"/>
            <a:ext cx="1294083" cy="6230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ycle Consistent Adversarial Networks">
            <a:extLst>
              <a:ext uri="{FF2B5EF4-FFF2-40B4-BE49-F238E27FC236}">
                <a16:creationId xmlns:a16="http://schemas.microsoft.com/office/drawing/2014/main" id="{F66E02DB-0261-699B-CB96-7F0CBEE98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747" y="1405142"/>
            <a:ext cx="1294082" cy="5868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I Super Resolution Is Now Available on ...">
            <a:extLst>
              <a:ext uri="{FF2B5EF4-FFF2-40B4-BE49-F238E27FC236}">
                <a16:creationId xmlns:a16="http://schemas.microsoft.com/office/drawing/2014/main" id="{6F3D5F76-BBFD-B28E-CEC8-A59514F98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46" y="2063894"/>
            <a:ext cx="1294083" cy="6470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Editing using GAN | Image-Editing ...">
            <a:extLst>
              <a:ext uri="{FF2B5EF4-FFF2-40B4-BE49-F238E27FC236}">
                <a16:creationId xmlns:a16="http://schemas.microsoft.com/office/drawing/2014/main" id="{92AB7EE0-8BE3-1EF3-47E0-88EFE3240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8746" y="2868676"/>
            <a:ext cx="1294083" cy="4817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igh-Resolution Image Inpainting ...">
            <a:extLst>
              <a:ext uri="{FF2B5EF4-FFF2-40B4-BE49-F238E27FC236}">
                <a16:creationId xmlns:a16="http://schemas.microsoft.com/office/drawing/2014/main" id="{ED93AD88-793E-9164-84CF-890942205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8746" y="3441633"/>
            <a:ext cx="1294083" cy="674089"/>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Deepfakes: Face synthesis with GANs and ...">
            <a:extLst>
              <a:ext uri="{FF2B5EF4-FFF2-40B4-BE49-F238E27FC236}">
                <a16:creationId xmlns:a16="http://schemas.microsoft.com/office/drawing/2014/main" id="{F44D3FF9-8D1A-20F8-1C64-F75519BE5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8746" y="4206915"/>
            <a:ext cx="1294083" cy="7246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16286FD-AB41-0A4F-3ED9-C62C0B5EC5DC}"/>
              </a:ext>
            </a:extLst>
          </p:cNvPr>
          <p:cNvCxnSpPr>
            <a:cxnSpLocks/>
          </p:cNvCxnSpPr>
          <p:nvPr/>
        </p:nvCxnSpPr>
        <p:spPr>
          <a:xfrm flipV="1">
            <a:off x="6318115" y="1083700"/>
            <a:ext cx="544512" cy="28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61AF5F-5CB6-C311-1FA0-60244DD1149E}"/>
              </a:ext>
            </a:extLst>
          </p:cNvPr>
          <p:cNvCxnSpPr>
            <a:cxnSpLocks/>
          </p:cNvCxnSpPr>
          <p:nvPr/>
        </p:nvCxnSpPr>
        <p:spPr>
          <a:xfrm flipV="1">
            <a:off x="6318115" y="1698545"/>
            <a:ext cx="544512" cy="135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DF9F53-AA9F-E230-ED71-D527519849F7}"/>
              </a:ext>
            </a:extLst>
          </p:cNvPr>
          <p:cNvCxnSpPr>
            <a:cxnSpLocks/>
          </p:cNvCxnSpPr>
          <p:nvPr/>
        </p:nvCxnSpPr>
        <p:spPr>
          <a:xfrm flipV="1">
            <a:off x="6371618" y="2387415"/>
            <a:ext cx="539884" cy="6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4F3FE0-6571-C361-7B59-9BADB72B27A2}"/>
              </a:ext>
            </a:extLst>
          </p:cNvPr>
          <p:cNvCxnSpPr>
            <a:cxnSpLocks/>
          </p:cNvCxnSpPr>
          <p:nvPr/>
        </p:nvCxnSpPr>
        <p:spPr>
          <a:xfrm flipV="1">
            <a:off x="6366990" y="3100698"/>
            <a:ext cx="544512" cy="3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1221E2-F89A-32C8-27FA-4FE466088156}"/>
              </a:ext>
            </a:extLst>
          </p:cNvPr>
          <p:cNvCxnSpPr>
            <a:cxnSpLocks/>
          </p:cNvCxnSpPr>
          <p:nvPr/>
        </p:nvCxnSpPr>
        <p:spPr>
          <a:xfrm>
            <a:off x="6391039" y="3789568"/>
            <a:ext cx="520463" cy="3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1E3F81-2D8E-9268-8DFE-C144F1EF8921}"/>
              </a:ext>
            </a:extLst>
          </p:cNvPr>
          <p:cNvCxnSpPr>
            <a:cxnSpLocks/>
          </p:cNvCxnSpPr>
          <p:nvPr/>
        </p:nvCxnSpPr>
        <p:spPr>
          <a:xfrm>
            <a:off x="6366990" y="4338748"/>
            <a:ext cx="495637" cy="23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01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564321" y="1643975"/>
            <a:ext cx="5894845" cy="2644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latin typeface="+mn-lt"/>
              </a:rPr>
              <a:t>We can use Conditional GAN (CGAN). Conditional GANs are an extension of standard GANs and consist of two main components: the generator and the discriminator. Unlike a typical DCGAN, where the generator only takes in a noise vector (random input) and the discriminator only determines whether the image is real or generated, the generator in CGANs takes both a noise vector and a class label as inputs to generate an image corresponding to the specified class. Similarly, the discriminator takes both an image and a class label as inputs to determine whether the image is real (from the dataset) or generated (by the generator).</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During the training process of a CGAN, a noise vector and a class label are fed into the generator to produce a synthetic image corresponding to the given class. Real images from the dataset, paired with their class labels, are then combined with the generated images and labels. The discriminator is trained on this mixed set, learning to distinguish between real and generated images. This process involves calculating the loss for both real and fake images and updating the discriminator's weights accordingly. After training the discriminator, the generator is trained to fool the discriminator by generating images that appear real. This is done by freezing the discriminator's weights and updating the generator's weights based on the discriminator's feedback. The generator's loss is calculated based on how well it can generate images that the discriminator classifies as real. This cycle continues for many iterations, gradually improving both the generator's ability to produce realistic images and the discriminator's ability to distinguish real from fake images, with the added conditional element allowing for class-specific image generation.</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In conclusion, CGANs are trained on additional </a:t>
            </a:r>
            <a:r>
              <a:rPr lang="en-SG" sz="900" dirty="0" err="1">
                <a:latin typeface="+mn-lt"/>
              </a:rPr>
              <a:t>infomation</a:t>
            </a:r>
            <a:r>
              <a:rPr lang="en-SG" sz="900" dirty="0">
                <a:latin typeface="+mn-lt"/>
              </a:rPr>
              <a:t> such as class labels, thus allowing them to generate images based on specific classes.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If you are asked to generate images of a specific class, propose a way of doing it</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812823" y="3561831"/>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Components in a GAN model (</a:t>
            </a:r>
            <a:r>
              <a:rPr lang="en-SG" sz="600" b="1" dirty="0" err="1">
                <a:latin typeface="+mn-lt"/>
              </a:rPr>
              <a:t>TankUs</a:t>
            </a:r>
            <a:r>
              <a:rPr lang="en-SG" sz="600" b="1" dirty="0">
                <a:latin typeface="+mn-lt"/>
              </a:rPr>
              <a:t>, 2023)</a:t>
            </a:r>
            <a:endParaRPr lang="en-SG" sz="600" dirty="0">
              <a:latin typeface="+mn-lt"/>
            </a:endParaRPr>
          </a:p>
        </p:txBody>
      </p:sp>
      <p:pic>
        <p:nvPicPr>
          <p:cNvPr id="1030" name="Picture 6" descr="What is a Conditional Generative ...">
            <a:extLst>
              <a:ext uri="{FF2B5EF4-FFF2-40B4-BE49-F238E27FC236}">
                <a16:creationId xmlns:a16="http://schemas.microsoft.com/office/drawing/2014/main" id="{FEE0C745-F99E-2AF8-DC73-B8EBA95D2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989" y="1923869"/>
            <a:ext cx="2181232" cy="1578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5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622687" y="2329091"/>
            <a:ext cx="5710019" cy="2644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latin typeface="+mn-lt"/>
              </a:rPr>
              <a:t>It would be harder to produce better quality of coloured images.</a:t>
            </a:r>
          </a:p>
          <a:p>
            <a:pPr marL="0" lvl="0" indent="0" algn="l" rtl="0">
              <a:spcBef>
                <a:spcPts val="0"/>
              </a:spcBef>
              <a:spcAft>
                <a:spcPts val="0"/>
              </a:spcAft>
              <a:buNone/>
            </a:pPr>
            <a:endParaRPr lang="en-SG" sz="900" dirty="0">
              <a:latin typeface="+mn-lt"/>
            </a:endParaRPr>
          </a:p>
          <a:p>
            <a:pPr marL="228600" lvl="0" indent="-228600" algn="l" rtl="0">
              <a:spcBef>
                <a:spcPts val="0"/>
              </a:spcBef>
              <a:spcAft>
                <a:spcPts val="0"/>
              </a:spcAft>
              <a:buFont typeface="+mj-lt"/>
              <a:buAutoNum type="arabicPeriod"/>
            </a:pPr>
            <a:r>
              <a:rPr lang="en-SG" sz="900" dirty="0">
                <a:latin typeface="+mn-lt"/>
              </a:rPr>
              <a:t>Coloured images have three channels (Red, Green, and Blue) compared to the single channel in black-and-white images. This increase in dimensionality means the model has to learn more detailed and complex patterns.</a:t>
            </a:r>
          </a:p>
          <a:p>
            <a:pPr marL="228600" lvl="0" indent="-228600" algn="l" rtl="0">
              <a:spcBef>
                <a:spcPts val="0"/>
              </a:spcBef>
              <a:spcAft>
                <a:spcPts val="0"/>
              </a:spcAft>
              <a:buFont typeface="+mj-lt"/>
              <a:buAutoNum type="arabicPeriod"/>
            </a:pPr>
            <a:r>
              <a:rPr lang="en-SG" sz="900" dirty="0">
                <a:latin typeface="+mn-lt"/>
              </a:rPr>
              <a:t>The complexity of </a:t>
            </a:r>
            <a:r>
              <a:rPr lang="en-SG" sz="900" dirty="0" err="1">
                <a:latin typeface="+mn-lt"/>
              </a:rPr>
              <a:t>colored</a:t>
            </a:r>
            <a:r>
              <a:rPr lang="en-SG" sz="900" dirty="0">
                <a:latin typeface="+mn-lt"/>
              </a:rPr>
              <a:t> images can exacerbate training instability, making it harder to achieve convergence and maintain consistent performance.</a:t>
            </a:r>
          </a:p>
          <a:p>
            <a:pPr marL="228600" lvl="0" indent="-228600" algn="l" rtl="0">
              <a:spcBef>
                <a:spcPts val="0"/>
              </a:spcBef>
              <a:spcAft>
                <a:spcPts val="0"/>
              </a:spcAft>
              <a:buFont typeface="+mj-lt"/>
              <a:buAutoNum type="arabicPeriod"/>
            </a:pPr>
            <a:r>
              <a:rPr lang="en-SG" sz="900" dirty="0">
                <a:latin typeface="+mn-lt"/>
              </a:rPr>
              <a:t>The increased complexity in the images means increased computational requirements, which can lead to longer training times and a need for more powerful hardware.</a:t>
            </a:r>
          </a:p>
          <a:p>
            <a:pPr marL="228600" lvl="0" indent="-228600" algn="l" rtl="0">
              <a:spcBef>
                <a:spcPts val="0"/>
              </a:spcBef>
              <a:spcAft>
                <a:spcPts val="0"/>
              </a:spcAft>
              <a:buFont typeface="+mj-lt"/>
              <a:buAutoNum type="arabicPeriod"/>
            </a:pPr>
            <a:r>
              <a:rPr lang="en-SG" sz="900" dirty="0">
                <a:latin typeface="+mn-lt"/>
              </a:rPr>
              <a:t>Accurately representing how light interacts with </a:t>
            </a:r>
            <a:r>
              <a:rPr lang="en-SG" sz="900" dirty="0" err="1">
                <a:latin typeface="+mn-lt"/>
              </a:rPr>
              <a:t>colored</a:t>
            </a:r>
            <a:r>
              <a:rPr lang="en-SG" sz="900" dirty="0">
                <a:latin typeface="+mn-lt"/>
              </a:rPr>
              <a:t> surfaces is more complex compared to black-and-white images. </a:t>
            </a:r>
            <a:r>
              <a:rPr lang="en-SG" sz="900" dirty="0" err="1">
                <a:latin typeface="+mn-lt"/>
              </a:rPr>
              <a:t>Colored</a:t>
            </a:r>
            <a:r>
              <a:rPr lang="en-SG" sz="900" dirty="0">
                <a:latin typeface="+mn-lt"/>
              </a:rPr>
              <a:t> images require the model to handle reflections, shadows, and </a:t>
            </a:r>
            <a:r>
              <a:rPr lang="en-SG" sz="900" dirty="0" err="1">
                <a:latin typeface="+mn-lt"/>
              </a:rPr>
              <a:t>color</a:t>
            </a:r>
            <a:r>
              <a:rPr lang="en-SG" sz="900" dirty="0">
                <a:latin typeface="+mn-lt"/>
              </a:rPr>
              <a:t> bleeding effects, which add layers of complexity that are not present in black-and-white images, where light interactions are simpler and often rely on shades of </a:t>
            </a:r>
            <a:r>
              <a:rPr lang="en-SG" sz="900" dirty="0" err="1">
                <a:latin typeface="+mn-lt"/>
              </a:rPr>
              <a:t>gray</a:t>
            </a:r>
            <a:r>
              <a:rPr lang="en-SG" sz="900" dirty="0">
                <a:latin typeface="+mn-lt"/>
              </a:rPr>
              <a:t>.</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If you are asked to generate coloured images instead of black-and-white ones, do you think it would be easier or harder to produce better quality results</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862149" y="4432604"/>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err="1">
                <a:latin typeface="+mn-lt"/>
              </a:rPr>
              <a:t>Colored</a:t>
            </a:r>
            <a:r>
              <a:rPr lang="en-SG" sz="600" b="1" dirty="0">
                <a:latin typeface="+mn-lt"/>
              </a:rPr>
              <a:t> vs black and white MNIST</a:t>
            </a:r>
            <a:endParaRPr lang="en-SG" sz="600" dirty="0">
              <a:latin typeface="+mn-lt"/>
            </a:endParaRPr>
          </a:p>
        </p:txBody>
      </p:sp>
      <p:pic>
        <p:nvPicPr>
          <p:cNvPr id="2050" name="Picture 2" descr="Colored MNIST Training and Testing ...">
            <a:extLst>
              <a:ext uri="{FF2B5EF4-FFF2-40B4-BE49-F238E27FC236}">
                <a16:creationId xmlns:a16="http://schemas.microsoft.com/office/drawing/2014/main" id="{3C969A89-5135-1952-A90C-237C205E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66" r="52608" b="6328"/>
          <a:stretch/>
        </p:blipFill>
        <p:spPr bwMode="auto">
          <a:xfrm>
            <a:off x="7096310" y="2178996"/>
            <a:ext cx="1332690" cy="9552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NIST dataset. White digits ...">
            <a:extLst>
              <a:ext uri="{FF2B5EF4-FFF2-40B4-BE49-F238E27FC236}">
                <a16:creationId xmlns:a16="http://schemas.microsoft.com/office/drawing/2014/main" id="{5D5D55E3-FE37-DDE5-5DC2-90D74A0EF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20" y="3280522"/>
            <a:ext cx="1350880" cy="108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16409"/>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8520</Words>
  <Application>Microsoft Office PowerPoint</Application>
  <PresentationFormat>On-screen Show (16:9)</PresentationFormat>
  <Paragraphs>484</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Alexandria Medium</vt:lpstr>
      <vt:lpstr>Arial</vt:lpstr>
      <vt:lpstr>Albert Sans</vt:lpstr>
      <vt:lpstr>Calibri Light</vt:lpstr>
      <vt:lpstr>Alexandria</vt:lpstr>
      <vt:lpstr>Lead Funnel by Slidesgo</vt:lpstr>
      <vt:lpstr>Generative Adversarial Networks</vt:lpstr>
      <vt:lpstr>01</vt:lpstr>
      <vt:lpstr>Background</vt:lpstr>
      <vt:lpstr>Task &amp; Solution</vt:lpstr>
      <vt:lpstr>About the Dataset</vt:lpstr>
      <vt:lpstr>What are GANs</vt:lpstr>
      <vt:lpstr>Applications of GAN</vt:lpstr>
      <vt:lpstr>If you are asked to generate images of a specific class, propose a way of doing it</vt:lpstr>
      <vt:lpstr>If you are asked to generate coloured images instead of black-and-white ones, do you think it would be easier or harder to produce better quality results</vt:lpstr>
      <vt:lpstr>What class(es) is/are relatively easier/harder to generate? Why?</vt:lpstr>
      <vt:lpstr>Exploratory Data Analysis</vt:lpstr>
      <vt:lpstr>About the dataset</vt:lpstr>
      <vt:lpstr>Identify Images with Constant Pixel Values</vt:lpstr>
      <vt:lpstr>Unique Classes in the Dataset</vt:lpstr>
      <vt:lpstr>Number of Images &amp; Pixel Variability in each class</vt:lpstr>
      <vt:lpstr>Data Cleaning</vt:lpstr>
      <vt:lpstr>Excluding Images with Constant Pixel Values</vt:lpstr>
      <vt:lpstr>Data Preprocessing</vt:lpstr>
      <vt:lpstr>Flipping the images upright</vt:lpstr>
      <vt:lpstr>Normalizing the Images </vt:lpstr>
      <vt:lpstr>Data Augmentation</vt:lpstr>
      <vt:lpstr>Data Augmentation</vt:lpstr>
      <vt:lpstr>Evaluation Metrics</vt:lpstr>
      <vt:lpstr>Loss (Generator Loss and Discriminator Loss) </vt:lpstr>
      <vt:lpstr>Accuracy (Discriminator Accuracy)</vt:lpstr>
      <vt:lpstr>Wasserstein Distances</vt:lpstr>
      <vt:lpstr>Kullback-Leibler (KL) Divergence</vt:lpstr>
      <vt:lpstr>Samples of Generated Images VS Real Images</vt:lpstr>
      <vt:lpstr>Modelling</vt:lpstr>
      <vt:lpstr>Deep Convolutional GAN (DCGAN)</vt:lpstr>
      <vt:lpstr>DCGAN (Base)</vt:lpstr>
      <vt:lpstr>DCGAN (Base)</vt:lpstr>
      <vt:lpstr>DCGAN (Improving Discriminator)</vt:lpstr>
      <vt:lpstr>DCGAN (Improving Discriminator)</vt:lpstr>
      <vt:lpstr>DCGAN (Using ReLU)</vt:lpstr>
      <vt:lpstr>DCGAN (Using ReLU)</vt:lpstr>
      <vt:lpstr>DCGAN (Adding More Dense Units to Generator)</vt:lpstr>
      <vt:lpstr>DCGAN (Adding More Dense Units to Generator)</vt:lpstr>
      <vt:lpstr>Conditional GAN (CGAN)</vt:lpstr>
      <vt:lpstr>CGAN (Base)</vt:lpstr>
      <vt:lpstr>CGAN (Base)</vt:lpstr>
      <vt:lpstr>CGAN (Increase the Number of Dense Units in the Generator)</vt:lpstr>
      <vt:lpstr>CGAN (Increase the Number of Dense Units in the Generator)</vt:lpstr>
      <vt:lpstr>CGAN (Remove Batch Normalization Layer from the Generator)</vt:lpstr>
      <vt:lpstr>CGAN (Remove Batch Normalization Layer from the Generator)</vt:lpstr>
      <vt:lpstr>Wasserstein GAN (WGAN)</vt:lpstr>
      <vt:lpstr>WGAN (Base)</vt:lpstr>
      <vt:lpstr>WGAN (Base) Evaluation</vt:lpstr>
      <vt:lpstr>WGAN (Using Tanh activation with normalization to the range of (-1, 1))</vt:lpstr>
      <vt:lpstr>WGAN (Using Tanh activation with normalization to the range of (-1, 1)) Evaluation</vt:lpstr>
      <vt:lpstr>WGAN (Removing Dropout and Batchnormalization Layers From the Critic)</vt:lpstr>
      <vt:lpstr>WGAN (Removing Dropout and Batchnormalization Layers From the Critic) Evaluation</vt:lpstr>
      <vt:lpstr>WGAN (with Gradient Penalty)</vt:lpstr>
      <vt:lpstr>WGAN (With Gradient Penalty) Evaluation</vt:lpstr>
      <vt:lpstr>Final Model</vt:lpstr>
      <vt:lpstr>WGAN (With Gradient Penalty)</vt:lpstr>
      <vt:lpstr>Final 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cp:lastModifiedBy>TERRY BOO CHEE YEE</cp:lastModifiedBy>
  <cp:revision>13</cp:revision>
  <dcterms:modified xsi:type="dcterms:W3CDTF">2024-07-24T06:20:48Z</dcterms:modified>
</cp:coreProperties>
</file>